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3" r:id="rId2"/>
    <p:sldMasterId id="2147483663" r:id="rId3"/>
    <p:sldMasterId id="2147483713" r:id="rId4"/>
    <p:sldMasterId id="2147483677" r:id="rId5"/>
    <p:sldMasterId id="2147483741" r:id="rId6"/>
  </p:sldMasterIdLst>
  <p:notesMasterIdLst>
    <p:notesMasterId r:id="rId19"/>
  </p:notesMasterIdLst>
  <p:sldIdLst>
    <p:sldId id="268" r:id="rId7"/>
    <p:sldId id="273" r:id="rId8"/>
    <p:sldId id="272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custDataLst>
    <p:tags r:id="rId20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99"/>
    <a:srgbClr val="333333"/>
    <a:srgbClr val="7979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29" autoAdjust="0"/>
  </p:normalViewPr>
  <p:slideViewPr>
    <p:cSldViewPr snapToGrid="0" showGuides="1">
      <p:cViewPr varScale="1">
        <p:scale>
          <a:sx n="86" d="100"/>
          <a:sy n="86" d="100"/>
        </p:scale>
        <p:origin x="-1284" y="-90"/>
      </p:cViewPr>
      <p:guideLst>
        <p:guide orient="horz" pos="4144"/>
        <p:guide orient="horz" pos="174"/>
        <p:guide orient="horz" pos="3192"/>
        <p:guide orient="horz" pos="2873"/>
        <p:guide orient="horz" pos="1134"/>
        <p:guide orient="horz" pos="810"/>
        <p:guide orient="horz" pos="3509"/>
        <p:guide orient="horz" pos="3668"/>
        <p:guide orient="horz" pos="658"/>
        <p:guide pos="180"/>
        <p:guide pos="5578"/>
        <p:guide pos="2880"/>
        <p:guide pos="814"/>
        <p:guide pos="5260"/>
        <p:guide pos="3040"/>
        <p:guide pos="3830"/>
        <p:guide pos="27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486C8-E633-324A-8EA9-92B8B96A16CE}" type="doc">
      <dgm:prSet loTypeId="urn:microsoft.com/office/officeart/2009/3/layout/StepUp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A9F95-44ED-194C-B9CE-A90BB90C5E3A}">
      <dgm:prSet phldrT="[Текст]" custT="1"/>
      <dgm:spPr/>
      <dgm:t>
        <a:bodyPr/>
        <a:lstStyle/>
        <a:p>
          <a:r>
            <a:rPr lang="ru-RU" sz="1100" dirty="0" smtClean="0"/>
            <a:t>Ассистент</a:t>
          </a:r>
          <a:endParaRPr lang="ru-RU" sz="1100" dirty="0"/>
        </a:p>
      </dgm:t>
    </dgm:pt>
    <dgm:pt modelId="{64DBDE10-8316-A841-A7BA-447246D78BC3}" type="parTrans" cxnId="{3A353E5B-DF6C-5648-AB16-C6C15C077CFC}">
      <dgm:prSet/>
      <dgm:spPr/>
      <dgm:t>
        <a:bodyPr/>
        <a:lstStyle/>
        <a:p>
          <a:endParaRPr lang="ru-RU" sz="1100"/>
        </a:p>
      </dgm:t>
    </dgm:pt>
    <dgm:pt modelId="{7B2524DE-DD50-EF46-93D7-41A9FBA430C6}" type="sibTrans" cxnId="{3A353E5B-DF6C-5648-AB16-C6C15C077CFC}">
      <dgm:prSet/>
      <dgm:spPr/>
      <dgm:t>
        <a:bodyPr/>
        <a:lstStyle/>
        <a:p>
          <a:endParaRPr lang="ru-RU" sz="1100"/>
        </a:p>
      </dgm:t>
    </dgm:pt>
    <dgm:pt modelId="{F659C626-0161-4540-B916-2942A82DAE10}">
      <dgm:prSet phldrT="[Текст]" custT="1"/>
      <dgm:spPr/>
      <dgm:t>
        <a:bodyPr/>
        <a:lstStyle/>
        <a:p>
          <a:r>
            <a:rPr lang="ru-RU" sz="1100" dirty="0" smtClean="0"/>
            <a:t>Ст. менеджер</a:t>
          </a:r>
          <a:endParaRPr lang="ru-RU" sz="1100" dirty="0"/>
        </a:p>
      </dgm:t>
    </dgm:pt>
    <dgm:pt modelId="{AD488C45-0DCB-1F4C-A6FC-B1EAB8C26BAE}" type="parTrans" cxnId="{E3709C09-FC1A-914A-A4E6-6B95D60E3598}">
      <dgm:prSet/>
      <dgm:spPr/>
      <dgm:t>
        <a:bodyPr/>
        <a:lstStyle/>
        <a:p>
          <a:endParaRPr lang="ru-RU" sz="1100"/>
        </a:p>
      </dgm:t>
    </dgm:pt>
    <dgm:pt modelId="{4826D40C-348C-1E4C-90AC-72781866892D}" type="sibTrans" cxnId="{E3709C09-FC1A-914A-A4E6-6B95D60E3598}">
      <dgm:prSet/>
      <dgm:spPr/>
      <dgm:t>
        <a:bodyPr/>
        <a:lstStyle/>
        <a:p>
          <a:endParaRPr lang="ru-RU" sz="1100"/>
        </a:p>
      </dgm:t>
    </dgm:pt>
    <dgm:pt modelId="{A308E97F-5D82-B640-9836-9494C4F8719A}">
      <dgm:prSet phldrT="[Текст]" custT="1"/>
      <dgm:spPr/>
      <dgm:t>
        <a:bodyPr/>
        <a:lstStyle/>
        <a:p>
          <a:r>
            <a:rPr lang="ru-RU" sz="1100" dirty="0" smtClean="0"/>
            <a:t>Рук. проектов</a:t>
          </a:r>
          <a:endParaRPr lang="ru-RU" sz="1100" dirty="0"/>
        </a:p>
      </dgm:t>
    </dgm:pt>
    <dgm:pt modelId="{DA6982E6-0ADD-224C-8F75-8A91EC7596D5}" type="parTrans" cxnId="{E680C7E2-D35B-B348-A35B-5B33E8435338}">
      <dgm:prSet/>
      <dgm:spPr/>
      <dgm:t>
        <a:bodyPr/>
        <a:lstStyle/>
        <a:p>
          <a:endParaRPr lang="ru-RU" sz="1100"/>
        </a:p>
      </dgm:t>
    </dgm:pt>
    <dgm:pt modelId="{DD1973D8-A86C-354C-A136-ED6F0420B170}" type="sibTrans" cxnId="{E680C7E2-D35B-B348-A35B-5B33E8435338}">
      <dgm:prSet/>
      <dgm:spPr/>
      <dgm:t>
        <a:bodyPr/>
        <a:lstStyle/>
        <a:p>
          <a:endParaRPr lang="ru-RU" sz="1100"/>
        </a:p>
      </dgm:t>
    </dgm:pt>
    <dgm:pt modelId="{C5C3003B-DC3E-FA40-8B9F-5DA53E9C0E7A}">
      <dgm:prSet phldrT="[Текст]" custT="1"/>
      <dgm:spPr/>
      <dgm:t>
        <a:bodyPr/>
        <a:lstStyle/>
        <a:p>
          <a:r>
            <a:rPr lang="ru-RU" sz="1100" dirty="0" smtClean="0"/>
            <a:t>Мл. менеджер</a:t>
          </a:r>
          <a:endParaRPr lang="ru-RU" sz="1100" dirty="0"/>
        </a:p>
      </dgm:t>
    </dgm:pt>
    <dgm:pt modelId="{DAE36D32-B720-3D42-9B99-7F14D8257147}" type="parTrans" cxnId="{33F57CD1-F348-BE40-B3D1-0571A77449AE}">
      <dgm:prSet/>
      <dgm:spPr/>
      <dgm:t>
        <a:bodyPr/>
        <a:lstStyle/>
        <a:p>
          <a:endParaRPr lang="ru-RU" sz="1100"/>
        </a:p>
      </dgm:t>
    </dgm:pt>
    <dgm:pt modelId="{40B2CBDC-7351-3440-8040-F5F5FFDB4B79}" type="sibTrans" cxnId="{33F57CD1-F348-BE40-B3D1-0571A77449AE}">
      <dgm:prSet/>
      <dgm:spPr/>
      <dgm:t>
        <a:bodyPr/>
        <a:lstStyle/>
        <a:p>
          <a:endParaRPr lang="ru-RU" sz="1100"/>
        </a:p>
      </dgm:t>
    </dgm:pt>
    <dgm:pt modelId="{21E23282-1301-0B46-8C96-F1D327B6B0CD}">
      <dgm:prSet phldrT="[Текст]" custT="1"/>
      <dgm:spPr/>
      <dgm:t>
        <a:bodyPr/>
        <a:lstStyle/>
        <a:p>
          <a:r>
            <a:rPr lang="ru-RU" sz="1100" dirty="0" smtClean="0"/>
            <a:t>Менеджер</a:t>
          </a:r>
          <a:endParaRPr lang="ru-RU" sz="1100" dirty="0"/>
        </a:p>
      </dgm:t>
    </dgm:pt>
    <dgm:pt modelId="{1B4E4651-49FB-9240-A27C-4B83A424B49E}" type="parTrans" cxnId="{CDE105D6-F5FA-0049-AFAD-93DB5D059197}">
      <dgm:prSet/>
      <dgm:spPr/>
      <dgm:t>
        <a:bodyPr/>
        <a:lstStyle/>
        <a:p>
          <a:endParaRPr lang="ru-RU" sz="1100"/>
        </a:p>
      </dgm:t>
    </dgm:pt>
    <dgm:pt modelId="{B09F60CF-473F-F043-B0B9-2CB455DA566B}" type="sibTrans" cxnId="{CDE105D6-F5FA-0049-AFAD-93DB5D059197}">
      <dgm:prSet/>
      <dgm:spPr/>
      <dgm:t>
        <a:bodyPr/>
        <a:lstStyle/>
        <a:p>
          <a:endParaRPr lang="ru-RU" sz="1100"/>
        </a:p>
      </dgm:t>
    </dgm:pt>
    <dgm:pt modelId="{44F7593A-7A01-3244-B2F4-052DA89A6460}">
      <dgm:prSet phldrT="[Текст]" custT="1"/>
      <dgm:spPr/>
      <dgm:t>
        <a:bodyPr/>
        <a:lstStyle/>
        <a:p>
          <a:r>
            <a:rPr lang="ru-RU" sz="1100" dirty="0" smtClean="0"/>
            <a:t>Рук. группы</a:t>
          </a:r>
          <a:endParaRPr lang="ru-RU" sz="1100" dirty="0"/>
        </a:p>
      </dgm:t>
    </dgm:pt>
    <dgm:pt modelId="{23F54901-F836-F241-B88E-3A29EA245A24}" type="parTrans" cxnId="{A815942F-1928-CF4E-ACFA-9713421911DF}">
      <dgm:prSet/>
      <dgm:spPr/>
      <dgm:t>
        <a:bodyPr/>
        <a:lstStyle/>
        <a:p>
          <a:endParaRPr lang="ru-RU" sz="1100"/>
        </a:p>
      </dgm:t>
    </dgm:pt>
    <dgm:pt modelId="{97BC1705-C31A-0E47-858F-E7E3E075BC34}" type="sibTrans" cxnId="{A815942F-1928-CF4E-ACFA-9713421911DF}">
      <dgm:prSet/>
      <dgm:spPr/>
      <dgm:t>
        <a:bodyPr/>
        <a:lstStyle/>
        <a:p>
          <a:endParaRPr lang="ru-RU" sz="1100"/>
        </a:p>
      </dgm:t>
    </dgm:pt>
    <dgm:pt modelId="{19BFD662-C278-5C4F-A7CE-5F430F98398D}">
      <dgm:prSet phldrT="[Текст]" custT="1"/>
      <dgm:spPr/>
      <dgm:t>
        <a:bodyPr/>
        <a:lstStyle/>
        <a:p>
          <a:r>
            <a:rPr lang="ru-RU" sz="1100" dirty="0" smtClean="0"/>
            <a:t>Рук. сектора</a:t>
          </a:r>
          <a:endParaRPr lang="ru-RU" sz="1100" dirty="0"/>
        </a:p>
      </dgm:t>
    </dgm:pt>
    <dgm:pt modelId="{2875DCBC-E731-CC41-9A63-939C59EFC5DC}" type="parTrans" cxnId="{509D9CC3-8A24-6A48-9686-5F18F7662BDF}">
      <dgm:prSet/>
      <dgm:spPr/>
      <dgm:t>
        <a:bodyPr/>
        <a:lstStyle/>
        <a:p>
          <a:endParaRPr lang="ru-RU" sz="1100"/>
        </a:p>
      </dgm:t>
    </dgm:pt>
    <dgm:pt modelId="{B1D26FAC-1625-C746-843E-43410E318D19}" type="sibTrans" cxnId="{509D9CC3-8A24-6A48-9686-5F18F7662BDF}">
      <dgm:prSet/>
      <dgm:spPr/>
      <dgm:t>
        <a:bodyPr/>
        <a:lstStyle/>
        <a:p>
          <a:endParaRPr lang="ru-RU" sz="1100"/>
        </a:p>
      </dgm:t>
    </dgm:pt>
    <dgm:pt modelId="{2991A9BF-692A-4648-9B02-A62A525230F7}">
      <dgm:prSet phldrT="[Текст]" custT="1"/>
      <dgm:spPr/>
      <dgm:t>
        <a:bodyPr/>
        <a:lstStyle/>
        <a:p>
          <a:r>
            <a:rPr lang="ru-RU" sz="1100" dirty="0" smtClean="0"/>
            <a:t>Зам. рук. сектора</a:t>
          </a:r>
          <a:endParaRPr lang="ru-RU" sz="1100" dirty="0"/>
        </a:p>
      </dgm:t>
    </dgm:pt>
    <dgm:pt modelId="{D222393B-C36C-804D-A013-02424A2090BA}" type="parTrans" cxnId="{E1A47CF8-413E-4F49-B1B6-13233B362BFE}">
      <dgm:prSet/>
      <dgm:spPr/>
      <dgm:t>
        <a:bodyPr/>
        <a:lstStyle/>
        <a:p>
          <a:endParaRPr lang="ru-RU" sz="1100"/>
        </a:p>
      </dgm:t>
    </dgm:pt>
    <dgm:pt modelId="{53ABBF0A-CB44-D04F-A5E4-40C5171FC579}" type="sibTrans" cxnId="{E1A47CF8-413E-4F49-B1B6-13233B362BFE}">
      <dgm:prSet/>
      <dgm:spPr/>
      <dgm:t>
        <a:bodyPr/>
        <a:lstStyle/>
        <a:p>
          <a:endParaRPr lang="ru-RU" sz="1100"/>
        </a:p>
      </dgm:t>
    </dgm:pt>
    <dgm:pt modelId="{5D5C7221-3CA1-A54B-885E-4FDAD0205B29}" type="pres">
      <dgm:prSet presAssocID="{911486C8-E633-324A-8EA9-92B8B96A16C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D61D6C7-ED21-6B4D-9607-82498F54035D}" type="pres">
      <dgm:prSet presAssocID="{45AA9F95-44ED-194C-B9CE-A90BB90C5E3A}" presName="composite" presStyleCnt="0"/>
      <dgm:spPr/>
    </dgm:pt>
    <dgm:pt modelId="{4D1D358D-4D72-3E4E-A535-752991BEB45C}" type="pres">
      <dgm:prSet presAssocID="{45AA9F95-44ED-194C-B9CE-A90BB90C5E3A}" presName="LShape" presStyleLbl="alignNode1" presStyleIdx="0" presStyleCnt="15"/>
      <dgm:spPr/>
    </dgm:pt>
    <dgm:pt modelId="{2813FC0C-5811-894F-8701-087EA970F962}" type="pres">
      <dgm:prSet presAssocID="{45AA9F95-44ED-194C-B9CE-A90BB90C5E3A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85824-4E70-3640-A3A7-EA8216E5862B}" type="pres">
      <dgm:prSet presAssocID="{45AA9F95-44ED-194C-B9CE-A90BB90C5E3A}" presName="Triangle" presStyleLbl="alignNode1" presStyleIdx="1" presStyleCnt="15"/>
      <dgm:spPr/>
    </dgm:pt>
    <dgm:pt modelId="{3D96F4DF-FA15-7F4D-BB84-C42FB307A5F0}" type="pres">
      <dgm:prSet presAssocID="{7B2524DE-DD50-EF46-93D7-41A9FBA430C6}" presName="sibTrans" presStyleCnt="0"/>
      <dgm:spPr/>
    </dgm:pt>
    <dgm:pt modelId="{045D1C46-7112-B346-A809-405CC35A62C3}" type="pres">
      <dgm:prSet presAssocID="{7B2524DE-DD50-EF46-93D7-41A9FBA430C6}" presName="space" presStyleCnt="0"/>
      <dgm:spPr/>
    </dgm:pt>
    <dgm:pt modelId="{D2F8605D-2194-4C44-9723-866821CDA4B3}" type="pres">
      <dgm:prSet presAssocID="{C5C3003B-DC3E-FA40-8B9F-5DA53E9C0E7A}" presName="composite" presStyleCnt="0"/>
      <dgm:spPr/>
    </dgm:pt>
    <dgm:pt modelId="{D7D13D4E-BFCE-334B-A43C-0A324BFB501B}" type="pres">
      <dgm:prSet presAssocID="{C5C3003B-DC3E-FA40-8B9F-5DA53E9C0E7A}" presName="LShape" presStyleLbl="alignNode1" presStyleIdx="2" presStyleCnt="15"/>
      <dgm:spPr/>
    </dgm:pt>
    <dgm:pt modelId="{68550F8B-11F7-4641-A71E-6414945DAB75}" type="pres">
      <dgm:prSet presAssocID="{C5C3003B-DC3E-FA40-8B9F-5DA53E9C0E7A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C1092-0C5D-3045-A0DC-B0B5FA47844A}" type="pres">
      <dgm:prSet presAssocID="{C5C3003B-DC3E-FA40-8B9F-5DA53E9C0E7A}" presName="Triangle" presStyleLbl="alignNode1" presStyleIdx="3" presStyleCnt="15"/>
      <dgm:spPr/>
    </dgm:pt>
    <dgm:pt modelId="{3740EA87-4F4C-DE48-9F9A-F14FB17D20BE}" type="pres">
      <dgm:prSet presAssocID="{40B2CBDC-7351-3440-8040-F5F5FFDB4B79}" presName="sibTrans" presStyleCnt="0"/>
      <dgm:spPr/>
    </dgm:pt>
    <dgm:pt modelId="{CCB03A32-55D6-BF49-A260-38EDC2A74C58}" type="pres">
      <dgm:prSet presAssocID="{40B2CBDC-7351-3440-8040-F5F5FFDB4B79}" presName="space" presStyleCnt="0"/>
      <dgm:spPr/>
    </dgm:pt>
    <dgm:pt modelId="{1F4714B7-FE2B-2147-9BF8-6A9AA10B9C76}" type="pres">
      <dgm:prSet presAssocID="{21E23282-1301-0B46-8C96-F1D327B6B0CD}" presName="composite" presStyleCnt="0"/>
      <dgm:spPr/>
    </dgm:pt>
    <dgm:pt modelId="{1B432A16-8441-B944-B883-BEF133C7BB74}" type="pres">
      <dgm:prSet presAssocID="{21E23282-1301-0B46-8C96-F1D327B6B0CD}" presName="LShape" presStyleLbl="alignNode1" presStyleIdx="4" presStyleCnt="15"/>
      <dgm:spPr/>
    </dgm:pt>
    <dgm:pt modelId="{D1987F66-5A86-4E40-8290-CCEFBD5DA8D3}" type="pres">
      <dgm:prSet presAssocID="{21E23282-1301-0B46-8C96-F1D327B6B0CD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D9F76-681E-AB4E-A4AA-84A1C55483CE}" type="pres">
      <dgm:prSet presAssocID="{21E23282-1301-0B46-8C96-F1D327B6B0CD}" presName="Triangle" presStyleLbl="alignNode1" presStyleIdx="5" presStyleCnt="15"/>
      <dgm:spPr/>
    </dgm:pt>
    <dgm:pt modelId="{B388299F-2277-1445-8296-FFD66073173F}" type="pres">
      <dgm:prSet presAssocID="{B09F60CF-473F-F043-B0B9-2CB455DA566B}" presName="sibTrans" presStyleCnt="0"/>
      <dgm:spPr/>
    </dgm:pt>
    <dgm:pt modelId="{5E10D440-D712-A342-AD70-A41A2B209C7B}" type="pres">
      <dgm:prSet presAssocID="{B09F60CF-473F-F043-B0B9-2CB455DA566B}" presName="space" presStyleCnt="0"/>
      <dgm:spPr/>
    </dgm:pt>
    <dgm:pt modelId="{691DECAE-DDFA-5146-81CB-33C26BF4FCDC}" type="pres">
      <dgm:prSet presAssocID="{F659C626-0161-4540-B916-2942A82DAE10}" presName="composite" presStyleCnt="0"/>
      <dgm:spPr/>
    </dgm:pt>
    <dgm:pt modelId="{04076328-5BD0-9D46-87A1-07B81550BE94}" type="pres">
      <dgm:prSet presAssocID="{F659C626-0161-4540-B916-2942A82DAE10}" presName="LShape" presStyleLbl="alignNode1" presStyleIdx="6" presStyleCnt="15"/>
      <dgm:spPr/>
    </dgm:pt>
    <dgm:pt modelId="{E4A52B76-46BD-D847-BA90-A2113697BA9E}" type="pres">
      <dgm:prSet presAssocID="{F659C626-0161-4540-B916-2942A82DAE10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138EF-DA19-0E46-A61A-EE3988978D2C}" type="pres">
      <dgm:prSet presAssocID="{F659C626-0161-4540-B916-2942A82DAE10}" presName="Triangle" presStyleLbl="alignNode1" presStyleIdx="7" presStyleCnt="15"/>
      <dgm:spPr/>
    </dgm:pt>
    <dgm:pt modelId="{084473BD-E4AF-0944-B07B-6ABA1C1FBFC7}" type="pres">
      <dgm:prSet presAssocID="{4826D40C-348C-1E4C-90AC-72781866892D}" presName="sibTrans" presStyleCnt="0"/>
      <dgm:spPr/>
    </dgm:pt>
    <dgm:pt modelId="{9575B0E3-C309-5549-897A-AFF2F3F868DF}" type="pres">
      <dgm:prSet presAssocID="{4826D40C-348C-1E4C-90AC-72781866892D}" presName="space" presStyleCnt="0"/>
      <dgm:spPr/>
    </dgm:pt>
    <dgm:pt modelId="{D6190A6E-ED77-B943-8AC1-345DAE09EFC6}" type="pres">
      <dgm:prSet presAssocID="{A308E97F-5D82-B640-9836-9494C4F8719A}" presName="composite" presStyleCnt="0"/>
      <dgm:spPr/>
    </dgm:pt>
    <dgm:pt modelId="{BA95B430-56E8-6842-9D46-00CF5D085DBF}" type="pres">
      <dgm:prSet presAssocID="{A308E97F-5D82-B640-9836-9494C4F8719A}" presName="LShape" presStyleLbl="alignNode1" presStyleIdx="8" presStyleCnt="15"/>
      <dgm:spPr/>
    </dgm:pt>
    <dgm:pt modelId="{0F63FB4D-71B1-3843-9A26-30B753CBBB5F}" type="pres">
      <dgm:prSet presAssocID="{A308E97F-5D82-B640-9836-9494C4F8719A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20B2D-DA42-6D42-8A28-639671643B0E}" type="pres">
      <dgm:prSet presAssocID="{A308E97F-5D82-B640-9836-9494C4F8719A}" presName="Triangle" presStyleLbl="alignNode1" presStyleIdx="9" presStyleCnt="15"/>
      <dgm:spPr>
        <a:solidFill>
          <a:srgbClr val="C50017"/>
        </a:solidFill>
        <a:ln>
          <a:solidFill>
            <a:srgbClr val="C50017"/>
          </a:solidFill>
        </a:ln>
      </dgm:spPr>
    </dgm:pt>
    <dgm:pt modelId="{D8F88A3D-6B81-3B43-B8CA-2937FA1BE955}" type="pres">
      <dgm:prSet presAssocID="{DD1973D8-A86C-354C-A136-ED6F0420B170}" presName="sibTrans" presStyleCnt="0"/>
      <dgm:spPr/>
    </dgm:pt>
    <dgm:pt modelId="{26312833-2C6C-754A-BF90-C0A0EB780111}" type="pres">
      <dgm:prSet presAssocID="{DD1973D8-A86C-354C-A136-ED6F0420B170}" presName="space" presStyleCnt="0"/>
      <dgm:spPr/>
    </dgm:pt>
    <dgm:pt modelId="{EE1B559D-61A7-8946-942B-926F5E93B553}" type="pres">
      <dgm:prSet presAssocID="{44F7593A-7A01-3244-B2F4-052DA89A6460}" presName="composite" presStyleCnt="0"/>
      <dgm:spPr/>
    </dgm:pt>
    <dgm:pt modelId="{C16F4F38-61EB-154B-A0BC-652038C475F1}" type="pres">
      <dgm:prSet presAssocID="{44F7593A-7A01-3244-B2F4-052DA89A6460}" presName="LShape" presStyleLbl="alignNode1" presStyleIdx="10" presStyleCnt="15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BAC2FF7F-B5F3-4747-A1D5-ACBECCA86AA1}" type="pres">
      <dgm:prSet presAssocID="{44F7593A-7A01-3244-B2F4-052DA89A6460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74B20-A4A7-9141-82EC-90B1520C789B}" type="pres">
      <dgm:prSet presAssocID="{44F7593A-7A01-3244-B2F4-052DA89A6460}" presName="Triangle" presStyleLbl="alignNode1" presStyleIdx="11" presStyleCnt="15"/>
      <dgm:spPr>
        <a:solidFill>
          <a:srgbClr val="C50017"/>
        </a:solidFill>
        <a:ln>
          <a:solidFill>
            <a:srgbClr val="C50017"/>
          </a:solidFill>
        </a:ln>
      </dgm:spPr>
    </dgm:pt>
    <dgm:pt modelId="{14A41C2D-4470-AC46-9393-ED75E6FBD083}" type="pres">
      <dgm:prSet presAssocID="{97BC1705-C31A-0E47-858F-E7E3E075BC34}" presName="sibTrans" presStyleCnt="0"/>
      <dgm:spPr/>
    </dgm:pt>
    <dgm:pt modelId="{98855D84-0DEE-A14E-921D-A9FB6404F31B}" type="pres">
      <dgm:prSet presAssocID="{97BC1705-C31A-0E47-858F-E7E3E075BC34}" presName="space" presStyleCnt="0"/>
      <dgm:spPr/>
    </dgm:pt>
    <dgm:pt modelId="{BA3645C0-6EE5-874B-9260-45252ADBA84B}" type="pres">
      <dgm:prSet presAssocID="{2991A9BF-692A-4648-9B02-A62A525230F7}" presName="composite" presStyleCnt="0"/>
      <dgm:spPr/>
    </dgm:pt>
    <dgm:pt modelId="{AADFAA61-6737-8344-BC27-AA37E37B68BF}" type="pres">
      <dgm:prSet presAssocID="{2991A9BF-692A-4648-9B02-A62A525230F7}" presName="LShape" presStyleLbl="alignNode1" presStyleIdx="12" presStyleCnt="15"/>
      <dgm:spPr>
        <a:solidFill>
          <a:srgbClr val="C50017"/>
        </a:solidFill>
        <a:ln>
          <a:solidFill>
            <a:srgbClr val="C50017"/>
          </a:solidFill>
        </a:ln>
      </dgm:spPr>
    </dgm:pt>
    <dgm:pt modelId="{AFC99577-D770-964D-BB49-E3CD1C75A4DD}" type="pres">
      <dgm:prSet presAssocID="{2991A9BF-692A-4648-9B02-A62A525230F7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67166-D3D4-7147-9A4E-011AF0FE20B8}" type="pres">
      <dgm:prSet presAssocID="{2991A9BF-692A-4648-9B02-A62A525230F7}" presName="Triangle" presStyleLbl="alignNode1" presStyleIdx="13" presStyleCnt="15"/>
      <dgm:spPr>
        <a:solidFill>
          <a:srgbClr val="C50017"/>
        </a:solidFill>
        <a:ln>
          <a:solidFill>
            <a:srgbClr val="C50017"/>
          </a:solidFill>
        </a:ln>
      </dgm:spPr>
    </dgm:pt>
    <dgm:pt modelId="{4D737A3C-1C8E-D746-B606-D4E482F449EF}" type="pres">
      <dgm:prSet presAssocID="{53ABBF0A-CB44-D04F-A5E4-40C5171FC579}" presName="sibTrans" presStyleCnt="0"/>
      <dgm:spPr/>
    </dgm:pt>
    <dgm:pt modelId="{F9CBBFB1-733C-C549-A6BF-53603568A0AA}" type="pres">
      <dgm:prSet presAssocID="{53ABBF0A-CB44-D04F-A5E4-40C5171FC579}" presName="space" presStyleCnt="0"/>
      <dgm:spPr/>
    </dgm:pt>
    <dgm:pt modelId="{EEB984A9-1A63-1E48-AC9C-9A94593E1682}" type="pres">
      <dgm:prSet presAssocID="{19BFD662-C278-5C4F-A7CE-5F430F98398D}" presName="composite" presStyleCnt="0"/>
      <dgm:spPr/>
    </dgm:pt>
    <dgm:pt modelId="{CBF3A4BF-2903-2148-B216-7735717934E1}" type="pres">
      <dgm:prSet presAssocID="{19BFD662-C278-5C4F-A7CE-5F430F98398D}" presName="LShape" presStyleLbl="alignNode1" presStyleIdx="14" presStyleCnt="15"/>
      <dgm:spPr>
        <a:solidFill>
          <a:srgbClr val="C50017"/>
        </a:solidFill>
        <a:ln>
          <a:solidFill>
            <a:srgbClr val="C50017"/>
          </a:solidFill>
        </a:ln>
      </dgm:spPr>
    </dgm:pt>
    <dgm:pt modelId="{1A05FA64-085A-EE4A-AC93-0C8C567E09E0}" type="pres">
      <dgm:prSet presAssocID="{19BFD662-C278-5C4F-A7CE-5F430F98398D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15942F-1928-CF4E-ACFA-9713421911DF}" srcId="{911486C8-E633-324A-8EA9-92B8B96A16CE}" destId="{44F7593A-7A01-3244-B2F4-052DA89A6460}" srcOrd="5" destOrd="0" parTransId="{23F54901-F836-F241-B88E-3A29EA245A24}" sibTransId="{97BC1705-C31A-0E47-858F-E7E3E075BC34}"/>
    <dgm:cxn modelId="{E3709C09-FC1A-914A-A4E6-6B95D60E3598}" srcId="{911486C8-E633-324A-8EA9-92B8B96A16CE}" destId="{F659C626-0161-4540-B916-2942A82DAE10}" srcOrd="3" destOrd="0" parTransId="{AD488C45-0DCB-1F4C-A6FC-B1EAB8C26BAE}" sibTransId="{4826D40C-348C-1E4C-90AC-72781866892D}"/>
    <dgm:cxn modelId="{509D9CC3-8A24-6A48-9686-5F18F7662BDF}" srcId="{911486C8-E633-324A-8EA9-92B8B96A16CE}" destId="{19BFD662-C278-5C4F-A7CE-5F430F98398D}" srcOrd="7" destOrd="0" parTransId="{2875DCBC-E731-CC41-9A63-939C59EFC5DC}" sibTransId="{B1D26FAC-1625-C746-843E-43410E318D19}"/>
    <dgm:cxn modelId="{3B6292BD-64CA-4F67-9175-92F9A8FFB7FD}" type="presOf" srcId="{A308E97F-5D82-B640-9836-9494C4F8719A}" destId="{0F63FB4D-71B1-3843-9A26-30B753CBBB5F}" srcOrd="0" destOrd="0" presId="urn:microsoft.com/office/officeart/2009/3/layout/StepUpProcess"/>
    <dgm:cxn modelId="{8748302B-6921-48C5-B593-8ABF5FE514CA}" type="presOf" srcId="{2991A9BF-692A-4648-9B02-A62A525230F7}" destId="{AFC99577-D770-964D-BB49-E3CD1C75A4DD}" srcOrd="0" destOrd="0" presId="urn:microsoft.com/office/officeart/2009/3/layout/StepUpProcess"/>
    <dgm:cxn modelId="{3A353E5B-DF6C-5648-AB16-C6C15C077CFC}" srcId="{911486C8-E633-324A-8EA9-92B8B96A16CE}" destId="{45AA9F95-44ED-194C-B9CE-A90BB90C5E3A}" srcOrd="0" destOrd="0" parTransId="{64DBDE10-8316-A841-A7BA-447246D78BC3}" sibTransId="{7B2524DE-DD50-EF46-93D7-41A9FBA430C6}"/>
    <dgm:cxn modelId="{CDE105D6-F5FA-0049-AFAD-93DB5D059197}" srcId="{911486C8-E633-324A-8EA9-92B8B96A16CE}" destId="{21E23282-1301-0B46-8C96-F1D327B6B0CD}" srcOrd="2" destOrd="0" parTransId="{1B4E4651-49FB-9240-A27C-4B83A424B49E}" sibTransId="{B09F60CF-473F-F043-B0B9-2CB455DA566B}"/>
    <dgm:cxn modelId="{65A9F89E-D7C6-4FD0-8F98-29ACF059CF5C}" type="presOf" srcId="{21E23282-1301-0B46-8C96-F1D327B6B0CD}" destId="{D1987F66-5A86-4E40-8290-CCEFBD5DA8D3}" srcOrd="0" destOrd="0" presId="urn:microsoft.com/office/officeart/2009/3/layout/StepUpProcess"/>
    <dgm:cxn modelId="{CC4666FC-D310-4123-A44F-3F5857939684}" type="presOf" srcId="{19BFD662-C278-5C4F-A7CE-5F430F98398D}" destId="{1A05FA64-085A-EE4A-AC93-0C8C567E09E0}" srcOrd="0" destOrd="0" presId="urn:microsoft.com/office/officeart/2009/3/layout/StepUpProcess"/>
    <dgm:cxn modelId="{4114C00F-8251-4956-8190-07F5EC2BBF87}" type="presOf" srcId="{F659C626-0161-4540-B916-2942A82DAE10}" destId="{E4A52B76-46BD-D847-BA90-A2113697BA9E}" srcOrd="0" destOrd="0" presId="urn:microsoft.com/office/officeart/2009/3/layout/StepUpProcess"/>
    <dgm:cxn modelId="{E680C7E2-D35B-B348-A35B-5B33E8435338}" srcId="{911486C8-E633-324A-8EA9-92B8B96A16CE}" destId="{A308E97F-5D82-B640-9836-9494C4F8719A}" srcOrd="4" destOrd="0" parTransId="{DA6982E6-0ADD-224C-8F75-8A91EC7596D5}" sibTransId="{DD1973D8-A86C-354C-A136-ED6F0420B170}"/>
    <dgm:cxn modelId="{F155FD96-E7BE-47BD-806F-F00DE579AFAF}" type="presOf" srcId="{911486C8-E633-324A-8EA9-92B8B96A16CE}" destId="{5D5C7221-3CA1-A54B-885E-4FDAD0205B29}" srcOrd="0" destOrd="0" presId="urn:microsoft.com/office/officeart/2009/3/layout/StepUpProcess"/>
    <dgm:cxn modelId="{E1A47CF8-413E-4F49-B1B6-13233B362BFE}" srcId="{911486C8-E633-324A-8EA9-92B8B96A16CE}" destId="{2991A9BF-692A-4648-9B02-A62A525230F7}" srcOrd="6" destOrd="0" parTransId="{D222393B-C36C-804D-A013-02424A2090BA}" sibTransId="{53ABBF0A-CB44-D04F-A5E4-40C5171FC579}"/>
    <dgm:cxn modelId="{BD3AE477-6F59-46A1-A9F0-8F14B7B6578C}" type="presOf" srcId="{44F7593A-7A01-3244-B2F4-052DA89A6460}" destId="{BAC2FF7F-B5F3-4747-A1D5-ACBECCA86AA1}" srcOrd="0" destOrd="0" presId="urn:microsoft.com/office/officeart/2009/3/layout/StepUpProcess"/>
    <dgm:cxn modelId="{F6151498-C771-499B-9D96-7E05CC070EFC}" type="presOf" srcId="{C5C3003B-DC3E-FA40-8B9F-5DA53E9C0E7A}" destId="{68550F8B-11F7-4641-A71E-6414945DAB75}" srcOrd="0" destOrd="0" presId="urn:microsoft.com/office/officeart/2009/3/layout/StepUpProcess"/>
    <dgm:cxn modelId="{1CE8AE84-AE94-49A7-AA7B-F745D157AA28}" type="presOf" srcId="{45AA9F95-44ED-194C-B9CE-A90BB90C5E3A}" destId="{2813FC0C-5811-894F-8701-087EA970F962}" srcOrd="0" destOrd="0" presId="urn:microsoft.com/office/officeart/2009/3/layout/StepUpProcess"/>
    <dgm:cxn modelId="{33F57CD1-F348-BE40-B3D1-0571A77449AE}" srcId="{911486C8-E633-324A-8EA9-92B8B96A16CE}" destId="{C5C3003B-DC3E-FA40-8B9F-5DA53E9C0E7A}" srcOrd="1" destOrd="0" parTransId="{DAE36D32-B720-3D42-9B99-7F14D8257147}" sibTransId="{40B2CBDC-7351-3440-8040-F5F5FFDB4B79}"/>
    <dgm:cxn modelId="{A31F84C8-A03E-4E6B-BB30-724EB74260DA}" type="presParOf" srcId="{5D5C7221-3CA1-A54B-885E-4FDAD0205B29}" destId="{2D61D6C7-ED21-6B4D-9607-82498F54035D}" srcOrd="0" destOrd="0" presId="urn:microsoft.com/office/officeart/2009/3/layout/StepUpProcess"/>
    <dgm:cxn modelId="{836412B1-8EA7-4DBB-8F5D-641D0D7E1028}" type="presParOf" srcId="{2D61D6C7-ED21-6B4D-9607-82498F54035D}" destId="{4D1D358D-4D72-3E4E-A535-752991BEB45C}" srcOrd="0" destOrd="0" presId="urn:microsoft.com/office/officeart/2009/3/layout/StepUpProcess"/>
    <dgm:cxn modelId="{F9C35F1F-0D9B-4F06-A6A8-8B4158CD6FCD}" type="presParOf" srcId="{2D61D6C7-ED21-6B4D-9607-82498F54035D}" destId="{2813FC0C-5811-894F-8701-087EA970F962}" srcOrd="1" destOrd="0" presId="urn:microsoft.com/office/officeart/2009/3/layout/StepUpProcess"/>
    <dgm:cxn modelId="{0ED2FE2C-E577-40E9-B80C-D4268E3C022E}" type="presParOf" srcId="{2D61D6C7-ED21-6B4D-9607-82498F54035D}" destId="{C2585824-4E70-3640-A3A7-EA8216E5862B}" srcOrd="2" destOrd="0" presId="urn:microsoft.com/office/officeart/2009/3/layout/StepUpProcess"/>
    <dgm:cxn modelId="{F948EB28-2814-4024-BEC8-61986FB0FF36}" type="presParOf" srcId="{5D5C7221-3CA1-A54B-885E-4FDAD0205B29}" destId="{3D96F4DF-FA15-7F4D-BB84-C42FB307A5F0}" srcOrd="1" destOrd="0" presId="urn:microsoft.com/office/officeart/2009/3/layout/StepUpProcess"/>
    <dgm:cxn modelId="{CCBEC56E-6663-4CD2-9E20-1BDB89042050}" type="presParOf" srcId="{3D96F4DF-FA15-7F4D-BB84-C42FB307A5F0}" destId="{045D1C46-7112-B346-A809-405CC35A62C3}" srcOrd="0" destOrd="0" presId="urn:microsoft.com/office/officeart/2009/3/layout/StepUpProcess"/>
    <dgm:cxn modelId="{6A26A677-3310-46D8-9624-905A709B62D8}" type="presParOf" srcId="{5D5C7221-3CA1-A54B-885E-4FDAD0205B29}" destId="{D2F8605D-2194-4C44-9723-866821CDA4B3}" srcOrd="2" destOrd="0" presId="urn:microsoft.com/office/officeart/2009/3/layout/StepUpProcess"/>
    <dgm:cxn modelId="{DDA461B9-56C2-4BE6-8F70-87BEF29FBD71}" type="presParOf" srcId="{D2F8605D-2194-4C44-9723-866821CDA4B3}" destId="{D7D13D4E-BFCE-334B-A43C-0A324BFB501B}" srcOrd="0" destOrd="0" presId="urn:microsoft.com/office/officeart/2009/3/layout/StepUpProcess"/>
    <dgm:cxn modelId="{D20B19BB-3BB0-4425-88F6-93D56E1D91C8}" type="presParOf" srcId="{D2F8605D-2194-4C44-9723-866821CDA4B3}" destId="{68550F8B-11F7-4641-A71E-6414945DAB75}" srcOrd="1" destOrd="0" presId="urn:microsoft.com/office/officeart/2009/3/layout/StepUpProcess"/>
    <dgm:cxn modelId="{86691DA7-16A8-4745-8E2F-39D771B76FF1}" type="presParOf" srcId="{D2F8605D-2194-4C44-9723-866821CDA4B3}" destId="{C70C1092-0C5D-3045-A0DC-B0B5FA47844A}" srcOrd="2" destOrd="0" presId="urn:microsoft.com/office/officeart/2009/3/layout/StepUpProcess"/>
    <dgm:cxn modelId="{2AB51AB8-E675-474D-95F9-B3B8B0E63D69}" type="presParOf" srcId="{5D5C7221-3CA1-A54B-885E-4FDAD0205B29}" destId="{3740EA87-4F4C-DE48-9F9A-F14FB17D20BE}" srcOrd="3" destOrd="0" presId="urn:microsoft.com/office/officeart/2009/3/layout/StepUpProcess"/>
    <dgm:cxn modelId="{4F5428FF-5D00-45D7-B938-726A0F98EC04}" type="presParOf" srcId="{3740EA87-4F4C-DE48-9F9A-F14FB17D20BE}" destId="{CCB03A32-55D6-BF49-A260-38EDC2A74C58}" srcOrd="0" destOrd="0" presId="urn:microsoft.com/office/officeart/2009/3/layout/StepUpProcess"/>
    <dgm:cxn modelId="{8522D18D-79BC-4BCB-BF2E-17663A7B5343}" type="presParOf" srcId="{5D5C7221-3CA1-A54B-885E-4FDAD0205B29}" destId="{1F4714B7-FE2B-2147-9BF8-6A9AA10B9C76}" srcOrd="4" destOrd="0" presId="urn:microsoft.com/office/officeart/2009/3/layout/StepUpProcess"/>
    <dgm:cxn modelId="{1D5A0616-98B6-417E-98B8-15EF0B99E4C0}" type="presParOf" srcId="{1F4714B7-FE2B-2147-9BF8-6A9AA10B9C76}" destId="{1B432A16-8441-B944-B883-BEF133C7BB74}" srcOrd="0" destOrd="0" presId="urn:microsoft.com/office/officeart/2009/3/layout/StepUpProcess"/>
    <dgm:cxn modelId="{86535BCF-FDA9-413A-B498-FB1873FB502F}" type="presParOf" srcId="{1F4714B7-FE2B-2147-9BF8-6A9AA10B9C76}" destId="{D1987F66-5A86-4E40-8290-CCEFBD5DA8D3}" srcOrd="1" destOrd="0" presId="urn:microsoft.com/office/officeart/2009/3/layout/StepUpProcess"/>
    <dgm:cxn modelId="{1EC104CE-FC79-4F09-8772-0E272E0754E1}" type="presParOf" srcId="{1F4714B7-FE2B-2147-9BF8-6A9AA10B9C76}" destId="{677D9F76-681E-AB4E-A4AA-84A1C55483CE}" srcOrd="2" destOrd="0" presId="urn:microsoft.com/office/officeart/2009/3/layout/StepUpProcess"/>
    <dgm:cxn modelId="{132B090E-D9CB-4FB8-B1DA-487FAEDCC862}" type="presParOf" srcId="{5D5C7221-3CA1-A54B-885E-4FDAD0205B29}" destId="{B388299F-2277-1445-8296-FFD66073173F}" srcOrd="5" destOrd="0" presId="urn:microsoft.com/office/officeart/2009/3/layout/StepUpProcess"/>
    <dgm:cxn modelId="{61F3712C-6EBE-4521-8A46-98C69FEDF55D}" type="presParOf" srcId="{B388299F-2277-1445-8296-FFD66073173F}" destId="{5E10D440-D712-A342-AD70-A41A2B209C7B}" srcOrd="0" destOrd="0" presId="urn:microsoft.com/office/officeart/2009/3/layout/StepUpProcess"/>
    <dgm:cxn modelId="{23A2174D-86F2-4E8C-B516-72640879EC48}" type="presParOf" srcId="{5D5C7221-3CA1-A54B-885E-4FDAD0205B29}" destId="{691DECAE-DDFA-5146-81CB-33C26BF4FCDC}" srcOrd="6" destOrd="0" presId="urn:microsoft.com/office/officeart/2009/3/layout/StepUpProcess"/>
    <dgm:cxn modelId="{DA64C94E-CCC2-4032-B397-4E6145C44BF3}" type="presParOf" srcId="{691DECAE-DDFA-5146-81CB-33C26BF4FCDC}" destId="{04076328-5BD0-9D46-87A1-07B81550BE94}" srcOrd="0" destOrd="0" presId="urn:microsoft.com/office/officeart/2009/3/layout/StepUpProcess"/>
    <dgm:cxn modelId="{1FC9A786-4A08-45CE-B090-5B83DD3FDFCF}" type="presParOf" srcId="{691DECAE-DDFA-5146-81CB-33C26BF4FCDC}" destId="{E4A52B76-46BD-D847-BA90-A2113697BA9E}" srcOrd="1" destOrd="0" presId="urn:microsoft.com/office/officeart/2009/3/layout/StepUpProcess"/>
    <dgm:cxn modelId="{8094BBEC-683D-4665-9257-CA27BBC79E2E}" type="presParOf" srcId="{691DECAE-DDFA-5146-81CB-33C26BF4FCDC}" destId="{C7F138EF-DA19-0E46-A61A-EE3988978D2C}" srcOrd="2" destOrd="0" presId="urn:microsoft.com/office/officeart/2009/3/layout/StepUpProcess"/>
    <dgm:cxn modelId="{C1194EC9-4A9F-4C17-9998-BB69C0BF39EC}" type="presParOf" srcId="{5D5C7221-3CA1-A54B-885E-4FDAD0205B29}" destId="{084473BD-E4AF-0944-B07B-6ABA1C1FBFC7}" srcOrd="7" destOrd="0" presId="urn:microsoft.com/office/officeart/2009/3/layout/StepUpProcess"/>
    <dgm:cxn modelId="{1E33321A-5B8A-4E2F-B08A-423171647CF1}" type="presParOf" srcId="{084473BD-E4AF-0944-B07B-6ABA1C1FBFC7}" destId="{9575B0E3-C309-5549-897A-AFF2F3F868DF}" srcOrd="0" destOrd="0" presId="urn:microsoft.com/office/officeart/2009/3/layout/StepUpProcess"/>
    <dgm:cxn modelId="{C4B90FE8-397F-4B19-90C6-605C1749C9E5}" type="presParOf" srcId="{5D5C7221-3CA1-A54B-885E-4FDAD0205B29}" destId="{D6190A6E-ED77-B943-8AC1-345DAE09EFC6}" srcOrd="8" destOrd="0" presId="urn:microsoft.com/office/officeart/2009/3/layout/StepUpProcess"/>
    <dgm:cxn modelId="{D2C87A3A-1081-4FD5-A65F-128F887BE854}" type="presParOf" srcId="{D6190A6E-ED77-B943-8AC1-345DAE09EFC6}" destId="{BA95B430-56E8-6842-9D46-00CF5D085DBF}" srcOrd="0" destOrd="0" presId="urn:microsoft.com/office/officeart/2009/3/layout/StepUpProcess"/>
    <dgm:cxn modelId="{92FB15E5-1BA4-4673-9354-FF9A85338856}" type="presParOf" srcId="{D6190A6E-ED77-B943-8AC1-345DAE09EFC6}" destId="{0F63FB4D-71B1-3843-9A26-30B753CBBB5F}" srcOrd="1" destOrd="0" presId="urn:microsoft.com/office/officeart/2009/3/layout/StepUpProcess"/>
    <dgm:cxn modelId="{992CC721-BFD3-4757-8A56-89A4A87E09AB}" type="presParOf" srcId="{D6190A6E-ED77-B943-8AC1-345DAE09EFC6}" destId="{D5C20B2D-DA42-6D42-8A28-639671643B0E}" srcOrd="2" destOrd="0" presId="urn:microsoft.com/office/officeart/2009/3/layout/StepUpProcess"/>
    <dgm:cxn modelId="{98F6DA89-E2A9-41D7-AAFF-E3AE358E46E5}" type="presParOf" srcId="{5D5C7221-3CA1-A54B-885E-4FDAD0205B29}" destId="{D8F88A3D-6B81-3B43-B8CA-2937FA1BE955}" srcOrd="9" destOrd="0" presId="urn:microsoft.com/office/officeart/2009/3/layout/StepUpProcess"/>
    <dgm:cxn modelId="{4F46BE1C-849D-442A-8C32-53E791418832}" type="presParOf" srcId="{D8F88A3D-6B81-3B43-B8CA-2937FA1BE955}" destId="{26312833-2C6C-754A-BF90-C0A0EB780111}" srcOrd="0" destOrd="0" presId="urn:microsoft.com/office/officeart/2009/3/layout/StepUpProcess"/>
    <dgm:cxn modelId="{EF746D25-DDCA-4C3D-9342-19D8DFC17EEE}" type="presParOf" srcId="{5D5C7221-3CA1-A54B-885E-4FDAD0205B29}" destId="{EE1B559D-61A7-8946-942B-926F5E93B553}" srcOrd="10" destOrd="0" presId="urn:microsoft.com/office/officeart/2009/3/layout/StepUpProcess"/>
    <dgm:cxn modelId="{EE9C2E3D-87C8-4F02-B965-FEFF6699F48A}" type="presParOf" srcId="{EE1B559D-61A7-8946-942B-926F5E93B553}" destId="{C16F4F38-61EB-154B-A0BC-652038C475F1}" srcOrd="0" destOrd="0" presId="urn:microsoft.com/office/officeart/2009/3/layout/StepUpProcess"/>
    <dgm:cxn modelId="{5F95D148-83EC-4BD2-B048-C4706C9C73C9}" type="presParOf" srcId="{EE1B559D-61A7-8946-942B-926F5E93B553}" destId="{BAC2FF7F-B5F3-4747-A1D5-ACBECCA86AA1}" srcOrd="1" destOrd="0" presId="urn:microsoft.com/office/officeart/2009/3/layout/StepUpProcess"/>
    <dgm:cxn modelId="{37071BCE-9737-4239-AFD2-CE6193AD7E33}" type="presParOf" srcId="{EE1B559D-61A7-8946-942B-926F5E93B553}" destId="{1A574B20-A4A7-9141-82EC-90B1520C789B}" srcOrd="2" destOrd="0" presId="urn:microsoft.com/office/officeart/2009/3/layout/StepUpProcess"/>
    <dgm:cxn modelId="{99B4677E-167D-4BDA-A77A-C620D331A9D4}" type="presParOf" srcId="{5D5C7221-3CA1-A54B-885E-4FDAD0205B29}" destId="{14A41C2D-4470-AC46-9393-ED75E6FBD083}" srcOrd="11" destOrd="0" presId="urn:microsoft.com/office/officeart/2009/3/layout/StepUpProcess"/>
    <dgm:cxn modelId="{7C312969-0EC1-4628-8342-6D815DA4CDD1}" type="presParOf" srcId="{14A41C2D-4470-AC46-9393-ED75E6FBD083}" destId="{98855D84-0DEE-A14E-921D-A9FB6404F31B}" srcOrd="0" destOrd="0" presId="urn:microsoft.com/office/officeart/2009/3/layout/StepUpProcess"/>
    <dgm:cxn modelId="{5FECAFB9-E6ED-47B7-B46F-93745BD9AB23}" type="presParOf" srcId="{5D5C7221-3CA1-A54B-885E-4FDAD0205B29}" destId="{BA3645C0-6EE5-874B-9260-45252ADBA84B}" srcOrd="12" destOrd="0" presId="urn:microsoft.com/office/officeart/2009/3/layout/StepUpProcess"/>
    <dgm:cxn modelId="{69FEAF56-BC26-4BDC-9627-60E536BC9829}" type="presParOf" srcId="{BA3645C0-6EE5-874B-9260-45252ADBA84B}" destId="{AADFAA61-6737-8344-BC27-AA37E37B68BF}" srcOrd="0" destOrd="0" presId="urn:microsoft.com/office/officeart/2009/3/layout/StepUpProcess"/>
    <dgm:cxn modelId="{BE20FB87-BB4E-4917-97C1-DC19E8C02324}" type="presParOf" srcId="{BA3645C0-6EE5-874B-9260-45252ADBA84B}" destId="{AFC99577-D770-964D-BB49-E3CD1C75A4DD}" srcOrd="1" destOrd="0" presId="urn:microsoft.com/office/officeart/2009/3/layout/StepUpProcess"/>
    <dgm:cxn modelId="{E4C31D31-F5C1-4B69-AB48-2D6373AC7661}" type="presParOf" srcId="{BA3645C0-6EE5-874B-9260-45252ADBA84B}" destId="{10D67166-D3D4-7147-9A4E-011AF0FE20B8}" srcOrd="2" destOrd="0" presId="urn:microsoft.com/office/officeart/2009/3/layout/StepUpProcess"/>
    <dgm:cxn modelId="{051CD21A-1A34-43EC-AC43-AA5A256AC20C}" type="presParOf" srcId="{5D5C7221-3CA1-A54B-885E-4FDAD0205B29}" destId="{4D737A3C-1C8E-D746-B606-D4E482F449EF}" srcOrd="13" destOrd="0" presId="urn:microsoft.com/office/officeart/2009/3/layout/StepUpProcess"/>
    <dgm:cxn modelId="{7029D36E-0F16-48BD-84B0-89AA0A789613}" type="presParOf" srcId="{4D737A3C-1C8E-D746-B606-D4E482F449EF}" destId="{F9CBBFB1-733C-C549-A6BF-53603568A0AA}" srcOrd="0" destOrd="0" presId="urn:microsoft.com/office/officeart/2009/3/layout/StepUpProcess"/>
    <dgm:cxn modelId="{BB6B4FA3-BF01-452A-AFEF-031628AB618D}" type="presParOf" srcId="{5D5C7221-3CA1-A54B-885E-4FDAD0205B29}" destId="{EEB984A9-1A63-1E48-AC9C-9A94593E1682}" srcOrd="14" destOrd="0" presId="urn:microsoft.com/office/officeart/2009/3/layout/StepUpProcess"/>
    <dgm:cxn modelId="{60CFF02A-9A72-4319-BF7A-ECD5333B3D51}" type="presParOf" srcId="{EEB984A9-1A63-1E48-AC9C-9A94593E1682}" destId="{CBF3A4BF-2903-2148-B216-7735717934E1}" srcOrd="0" destOrd="0" presId="urn:microsoft.com/office/officeart/2009/3/layout/StepUpProcess"/>
    <dgm:cxn modelId="{60BD01DF-0067-4AE0-A7B3-479F200E8717}" type="presParOf" srcId="{EEB984A9-1A63-1E48-AC9C-9A94593E1682}" destId="{1A05FA64-085A-EE4A-AC93-0C8C567E09E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96B99-47D7-D342-BA04-D0B6DD8FCC06}" type="doc">
      <dgm:prSet loTypeId="urn:microsoft.com/office/officeart/2009/3/layout/StepUpProcess" loCatId="process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C1462398-2ABF-C748-9F85-9AA91687A1AE}">
      <dgm:prSet phldrT="[Текст]" custT="1"/>
      <dgm:spPr/>
      <dgm:t>
        <a:bodyPr/>
        <a:lstStyle/>
        <a:p>
          <a:r>
            <a:rPr lang="ru-RU" sz="1100" dirty="0" smtClean="0"/>
            <a:t>Аналитик</a:t>
          </a:r>
          <a:endParaRPr lang="ru-RU" sz="1100" dirty="0"/>
        </a:p>
      </dgm:t>
    </dgm:pt>
    <dgm:pt modelId="{58DA38EB-FF2A-5D42-A872-0AFD61DCEDB1}" type="parTrans" cxnId="{37563EA2-3696-5444-9F20-043545DB9EA2}">
      <dgm:prSet/>
      <dgm:spPr/>
      <dgm:t>
        <a:bodyPr/>
        <a:lstStyle/>
        <a:p>
          <a:endParaRPr lang="ru-RU" sz="1100"/>
        </a:p>
      </dgm:t>
    </dgm:pt>
    <dgm:pt modelId="{C1E3A542-F923-D14E-954B-D575743094A7}" type="sibTrans" cxnId="{37563EA2-3696-5444-9F20-043545DB9EA2}">
      <dgm:prSet/>
      <dgm:spPr/>
      <dgm:t>
        <a:bodyPr/>
        <a:lstStyle/>
        <a:p>
          <a:endParaRPr lang="ru-RU" sz="1100"/>
        </a:p>
      </dgm:t>
    </dgm:pt>
    <dgm:pt modelId="{D98E3E02-81D0-0F49-BB5A-FBA6A911EA8E}">
      <dgm:prSet phldrT="[Текст]" custT="1"/>
      <dgm:spPr/>
      <dgm:t>
        <a:bodyPr/>
        <a:lstStyle/>
        <a:p>
          <a:r>
            <a:rPr lang="ru-RU" sz="1100" dirty="0" smtClean="0"/>
            <a:t>Ведущий эксперт</a:t>
          </a:r>
          <a:endParaRPr lang="ru-RU" sz="1100" dirty="0"/>
        </a:p>
      </dgm:t>
    </dgm:pt>
    <dgm:pt modelId="{E0623000-6416-974F-AA37-FC902C86FF10}" type="parTrans" cxnId="{FD58A812-CDD7-F045-B939-788A3BAAE98A}">
      <dgm:prSet/>
      <dgm:spPr/>
      <dgm:t>
        <a:bodyPr/>
        <a:lstStyle/>
        <a:p>
          <a:endParaRPr lang="ru-RU" sz="1100"/>
        </a:p>
      </dgm:t>
    </dgm:pt>
    <dgm:pt modelId="{57186057-DECD-854D-AB31-D20B02E14B6D}" type="sibTrans" cxnId="{FD58A812-CDD7-F045-B939-788A3BAAE98A}">
      <dgm:prSet/>
      <dgm:spPr/>
      <dgm:t>
        <a:bodyPr/>
        <a:lstStyle/>
        <a:p>
          <a:endParaRPr lang="ru-RU" sz="1100"/>
        </a:p>
      </dgm:t>
    </dgm:pt>
    <dgm:pt modelId="{6A8B92ED-C442-8D4E-B598-0496B23B522D}">
      <dgm:prSet phldrT="[Текст]" custT="1"/>
      <dgm:spPr/>
      <dgm:t>
        <a:bodyPr/>
        <a:lstStyle/>
        <a:p>
          <a:r>
            <a:rPr lang="ru-RU" sz="1100" dirty="0" smtClean="0"/>
            <a:t>Ст. аналитик</a:t>
          </a:r>
          <a:endParaRPr lang="ru-RU" sz="1100" dirty="0"/>
        </a:p>
      </dgm:t>
    </dgm:pt>
    <dgm:pt modelId="{9E6580B8-772E-984A-96CF-E02681F0E30B}" type="parTrans" cxnId="{E42CAB29-88C9-5840-AB5E-2E6F22F77039}">
      <dgm:prSet/>
      <dgm:spPr/>
      <dgm:t>
        <a:bodyPr/>
        <a:lstStyle/>
        <a:p>
          <a:endParaRPr lang="ru-RU" sz="1100"/>
        </a:p>
      </dgm:t>
    </dgm:pt>
    <dgm:pt modelId="{26D0EB1E-5C32-8046-ADBD-D527FD9CC44C}" type="sibTrans" cxnId="{E42CAB29-88C9-5840-AB5E-2E6F22F77039}">
      <dgm:prSet/>
      <dgm:spPr/>
      <dgm:t>
        <a:bodyPr/>
        <a:lstStyle/>
        <a:p>
          <a:endParaRPr lang="ru-RU" sz="1100"/>
        </a:p>
      </dgm:t>
    </dgm:pt>
    <dgm:pt modelId="{9DE1059D-3DBA-5E48-B402-533DD0755F49}" type="pres">
      <dgm:prSet presAssocID="{F6396B99-47D7-D342-BA04-D0B6DD8FCC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A6E4C67-9E8E-8E4C-8A9B-01AEC62524B2}" type="pres">
      <dgm:prSet presAssocID="{C1462398-2ABF-C748-9F85-9AA91687A1AE}" presName="composite" presStyleCnt="0"/>
      <dgm:spPr/>
    </dgm:pt>
    <dgm:pt modelId="{D88DE541-A7B9-984B-9B85-09BFFCB5A2C5}" type="pres">
      <dgm:prSet presAssocID="{C1462398-2ABF-C748-9F85-9AA91687A1AE}" presName="LShape" presStyleLbl="alignNode1" presStyleIdx="0" presStyleCnt="5"/>
      <dgm:spPr/>
    </dgm:pt>
    <dgm:pt modelId="{CA4F4F96-573F-CB4C-9545-0E1D19539137}" type="pres">
      <dgm:prSet presAssocID="{C1462398-2ABF-C748-9F85-9AA91687A1A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2EBCE-E3BF-4B41-8EB7-BFBB1720B3D3}" type="pres">
      <dgm:prSet presAssocID="{C1462398-2ABF-C748-9F85-9AA91687A1AE}" presName="Triangle" presStyleLbl="alignNode1" presStyleIdx="1" presStyleCnt="5"/>
      <dgm:spPr/>
    </dgm:pt>
    <dgm:pt modelId="{E7D84960-0ABD-8A4A-BFE3-D82CFF552903}" type="pres">
      <dgm:prSet presAssocID="{C1E3A542-F923-D14E-954B-D575743094A7}" presName="sibTrans" presStyleCnt="0"/>
      <dgm:spPr/>
    </dgm:pt>
    <dgm:pt modelId="{56041EB5-8929-1247-B1F2-B06CBE4C9E30}" type="pres">
      <dgm:prSet presAssocID="{C1E3A542-F923-D14E-954B-D575743094A7}" presName="space" presStyleCnt="0"/>
      <dgm:spPr/>
    </dgm:pt>
    <dgm:pt modelId="{4C7AB57F-D15F-8E4F-8576-A6D4E8F5AACF}" type="pres">
      <dgm:prSet presAssocID="{6A8B92ED-C442-8D4E-B598-0496B23B522D}" presName="composite" presStyleCnt="0"/>
      <dgm:spPr/>
    </dgm:pt>
    <dgm:pt modelId="{ECCD785D-AC5F-0947-9454-154F6EC88653}" type="pres">
      <dgm:prSet presAssocID="{6A8B92ED-C442-8D4E-B598-0496B23B522D}" presName="LShape" presStyleLbl="alignNode1" presStyleIdx="2" presStyleCnt="5"/>
      <dgm:spPr/>
    </dgm:pt>
    <dgm:pt modelId="{8622C1F5-B24A-A140-9CA6-C51976ABC139}" type="pres">
      <dgm:prSet presAssocID="{6A8B92ED-C442-8D4E-B598-0496B23B522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05825-784C-5247-ABCD-777890A31093}" type="pres">
      <dgm:prSet presAssocID="{6A8B92ED-C442-8D4E-B598-0496B23B522D}" presName="Triangle" presStyleLbl="alignNode1" presStyleIdx="3" presStyleCnt="5"/>
      <dgm:spPr/>
    </dgm:pt>
    <dgm:pt modelId="{8F6EC2DA-5D56-9A49-BCD6-BB11C359FE1B}" type="pres">
      <dgm:prSet presAssocID="{26D0EB1E-5C32-8046-ADBD-D527FD9CC44C}" presName="sibTrans" presStyleCnt="0"/>
      <dgm:spPr/>
    </dgm:pt>
    <dgm:pt modelId="{25EE954D-4E03-1F40-A2DB-21D5059CB15F}" type="pres">
      <dgm:prSet presAssocID="{26D0EB1E-5C32-8046-ADBD-D527FD9CC44C}" presName="space" presStyleCnt="0"/>
      <dgm:spPr/>
    </dgm:pt>
    <dgm:pt modelId="{13D23DB6-CE73-934E-BF95-65D36AAE87FB}" type="pres">
      <dgm:prSet presAssocID="{D98E3E02-81D0-0F49-BB5A-FBA6A911EA8E}" presName="composite" presStyleCnt="0"/>
      <dgm:spPr/>
    </dgm:pt>
    <dgm:pt modelId="{2EE0A691-9D7A-B34E-90F3-0C76F9481EB5}" type="pres">
      <dgm:prSet presAssocID="{D98E3E02-81D0-0F49-BB5A-FBA6A911EA8E}" presName="LShape" presStyleLbl="alignNode1" presStyleIdx="4" presStyleCnt="5"/>
      <dgm:spPr/>
    </dgm:pt>
    <dgm:pt modelId="{C9D9B35B-87E3-A44E-91D2-ACB2A4B5E97D}" type="pres">
      <dgm:prSet presAssocID="{D98E3E02-81D0-0F49-BB5A-FBA6A911EA8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36B497-540C-48B6-981D-6D8230E6081D}" type="presOf" srcId="{6A8B92ED-C442-8D4E-B598-0496B23B522D}" destId="{8622C1F5-B24A-A140-9CA6-C51976ABC139}" srcOrd="0" destOrd="0" presId="urn:microsoft.com/office/officeart/2009/3/layout/StepUpProcess"/>
    <dgm:cxn modelId="{7B72F23B-8EB5-4757-8984-6D95883A76C0}" type="presOf" srcId="{C1462398-2ABF-C748-9F85-9AA91687A1AE}" destId="{CA4F4F96-573F-CB4C-9545-0E1D19539137}" srcOrd="0" destOrd="0" presId="urn:microsoft.com/office/officeart/2009/3/layout/StepUpProcess"/>
    <dgm:cxn modelId="{FD58A812-CDD7-F045-B939-788A3BAAE98A}" srcId="{F6396B99-47D7-D342-BA04-D0B6DD8FCC06}" destId="{D98E3E02-81D0-0F49-BB5A-FBA6A911EA8E}" srcOrd="2" destOrd="0" parTransId="{E0623000-6416-974F-AA37-FC902C86FF10}" sibTransId="{57186057-DECD-854D-AB31-D20B02E14B6D}"/>
    <dgm:cxn modelId="{37563EA2-3696-5444-9F20-043545DB9EA2}" srcId="{F6396B99-47D7-D342-BA04-D0B6DD8FCC06}" destId="{C1462398-2ABF-C748-9F85-9AA91687A1AE}" srcOrd="0" destOrd="0" parTransId="{58DA38EB-FF2A-5D42-A872-0AFD61DCEDB1}" sibTransId="{C1E3A542-F923-D14E-954B-D575743094A7}"/>
    <dgm:cxn modelId="{E8049F78-EDBB-4BB7-A7DC-863BE48AF92C}" type="presOf" srcId="{F6396B99-47D7-D342-BA04-D0B6DD8FCC06}" destId="{9DE1059D-3DBA-5E48-B402-533DD0755F49}" srcOrd="0" destOrd="0" presId="urn:microsoft.com/office/officeart/2009/3/layout/StepUpProcess"/>
    <dgm:cxn modelId="{9D02D0F6-6886-4DAB-99AA-2A4DE8692801}" type="presOf" srcId="{D98E3E02-81D0-0F49-BB5A-FBA6A911EA8E}" destId="{C9D9B35B-87E3-A44E-91D2-ACB2A4B5E97D}" srcOrd="0" destOrd="0" presId="urn:microsoft.com/office/officeart/2009/3/layout/StepUpProcess"/>
    <dgm:cxn modelId="{E42CAB29-88C9-5840-AB5E-2E6F22F77039}" srcId="{F6396B99-47D7-D342-BA04-D0B6DD8FCC06}" destId="{6A8B92ED-C442-8D4E-B598-0496B23B522D}" srcOrd="1" destOrd="0" parTransId="{9E6580B8-772E-984A-96CF-E02681F0E30B}" sibTransId="{26D0EB1E-5C32-8046-ADBD-D527FD9CC44C}"/>
    <dgm:cxn modelId="{77C136A9-70ED-403F-92D1-59FA561278CB}" type="presParOf" srcId="{9DE1059D-3DBA-5E48-B402-533DD0755F49}" destId="{5A6E4C67-9E8E-8E4C-8A9B-01AEC62524B2}" srcOrd="0" destOrd="0" presId="urn:microsoft.com/office/officeart/2009/3/layout/StepUpProcess"/>
    <dgm:cxn modelId="{8A5F5F69-FA4F-4F38-9BA0-8AB8139CA5C2}" type="presParOf" srcId="{5A6E4C67-9E8E-8E4C-8A9B-01AEC62524B2}" destId="{D88DE541-A7B9-984B-9B85-09BFFCB5A2C5}" srcOrd="0" destOrd="0" presId="urn:microsoft.com/office/officeart/2009/3/layout/StepUpProcess"/>
    <dgm:cxn modelId="{443FB29E-D91B-42A4-B8D4-975273BE7B71}" type="presParOf" srcId="{5A6E4C67-9E8E-8E4C-8A9B-01AEC62524B2}" destId="{CA4F4F96-573F-CB4C-9545-0E1D19539137}" srcOrd="1" destOrd="0" presId="urn:microsoft.com/office/officeart/2009/3/layout/StepUpProcess"/>
    <dgm:cxn modelId="{DD901754-032A-4E6D-8862-615F54C3C0EB}" type="presParOf" srcId="{5A6E4C67-9E8E-8E4C-8A9B-01AEC62524B2}" destId="{2C72EBCE-E3BF-4B41-8EB7-BFBB1720B3D3}" srcOrd="2" destOrd="0" presId="urn:microsoft.com/office/officeart/2009/3/layout/StepUpProcess"/>
    <dgm:cxn modelId="{0E046BB0-B2CF-406D-B6AC-15059669E702}" type="presParOf" srcId="{9DE1059D-3DBA-5E48-B402-533DD0755F49}" destId="{E7D84960-0ABD-8A4A-BFE3-D82CFF552903}" srcOrd="1" destOrd="0" presId="urn:microsoft.com/office/officeart/2009/3/layout/StepUpProcess"/>
    <dgm:cxn modelId="{293F0CD8-BE8A-496B-BA0B-29CC0F9483A1}" type="presParOf" srcId="{E7D84960-0ABD-8A4A-BFE3-D82CFF552903}" destId="{56041EB5-8929-1247-B1F2-B06CBE4C9E30}" srcOrd="0" destOrd="0" presId="urn:microsoft.com/office/officeart/2009/3/layout/StepUpProcess"/>
    <dgm:cxn modelId="{33DC6470-163C-4809-828D-56086F53A6BE}" type="presParOf" srcId="{9DE1059D-3DBA-5E48-B402-533DD0755F49}" destId="{4C7AB57F-D15F-8E4F-8576-A6D4E8F5AACF}" srcOrd="2" destOrd="0" presId="urn:microsoft.com/office/officeart/2009/3/layout/StepUpProcess"/>
    <dgm:cxn modelId="{6B4E4152-1B2F-4408-B44A-EAB89B1C31A6}" type="presParOf" srcId="{4C7AB57F-D15F-8E4F-8576-A6D4E8F5AACF}" destId="{ECCD785D-AC5F-0947-9454-154F6EC88653}" srcOrd="0" destOrd="0" presId="urn:microsoft.com/office/officeart/2009/3/layout/StepUpProcess"/>
    <dgm:cxn modelId="{F9C9B9AE-2591-48B2-8501-D35EE385C3E2}" type="presParOf" srcId="{4C7AB57F-D15F-8E4F-8576-A6D4E8F5AACF}" destId="{8622C1F5-B24A-A140-9CA6-C51976ABC139}" srcOrd="1" destOrd="0" presId="urn:microsoft.com/office/officeart/2009/3/layout/StepUpProcess"/>
    <dgm:cxn modelId="{86619B3B-BAF8-4798-A25C-4DB09C0E9AB6}" type="presParOf" srcId="{4C7AB57F-D15F-8E4F-8576-A6D4E8F5AACF}" destId="{72205825-784C-5247-ABCD-777890A31093}" srcOrd="2" destOrd="0" presId="urn:microsoft.com/office/officeart/2009/3/layout/StepUpProcess"/>
    <dgm:cxn modelId="{3F10A9AB-3515-4C9C-BE60-4333B69BE830}" type="presParOf" srcId="{9DE1059D-3DBA-5E48-B402-533DD0755F49}" destId="{8F6EC2DA-5D56-9A49-BCD6-BB11C359FE1B}" srcOrd="3" destOrd="0" presId="urn:microsoft.com/office/officeart/2009/3/layout/StepUpProcess"/>
    <dgm:cxn modelId="{B740A1E9-8ED2-4153-B8DB-BC8F44C4A702}" type="presParOf" srcId="{8F6EC2DA-5D56-9A49-BCD6-BB11C359FE1B}" destId="{25EE954D-4E03-1F40-A2DB-21D5059CB15F}" srcOrd="0" destOrd="0" presId="urn:microsoft.com/office/officeart/2009/3/layout/StepUpProcess"/>
    <dgm:cxn modelId="{BDC92599-8CB5-4E63-A76F-04237F646564}" type="presParOf" srcId="{9DE1059D-3DBA-5E48-B402-533DD0755F49}" destId="{13D23DB6-CE73-934E-BF95-65D36AAE87FB}" srcOrd="4" destOrd="0" presId="urn:microsoft.com/office/officeart/2009/3/layout/StepUpProcess"/>
    <dgm:cxn modelId="{7A80D2EF-B99A-4546-A68D-B058DAA24A03}" type="presParOf" srcId="{13D23DB6-CE73-934E-BF95-65D36AAE87FB}" destId="{2EE0A691-9D7A-B34E-90F3-0C76F9481EB5}" srcOrd="0" destOrd="0" presId="urn:microsoft.com/office/officeart/2009/3/layout/StepUpProcess"/>
    <dgm:cxn modelId="{058BEBB0-5F91-4F4F-9837-1EF40C06C169}" type="presParOf" srcId="{13D23DB6-CE73-934E-BF95-65D36AAE87FB}" destId="{C9D9B35B-87E3-A44E-91D2-ACB2A4B5E97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D358D-4D72-3E4E-A535-752991BEB45C}">
      <dsp:nvSpPr>
        <dsp:cNvPr id="0" name=""/>
        <dsp:cNvSpPr/>
      </dsp:nvSpPr>
      <dsp:spPr>
        <a:xfrm rot="5400000">
          <a:off x="200346" y="1790090"/>
          <a:ext cx="589578" cy="98104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13FC0C-5811-894F-8701-087EA970F962}">
      <dsp:nvSpPr>
        <dsp:cNvPr id="0" name=""/>
        <dsp:cNvSpPr/>
      </dsp:nvSpPr>
      <dsp:spPr>
        <a:xfrm>
          <a:off x="101931" y="2083211"/>
          <a:ext cx="885693" cy="77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Ассистент</a:t>
          </a:r>
          <a:endParaRPr lang="ru-RU" sz="1100" kern="1200" dirty="0"/>
        </a:p>
      </dsp:txBody>
      <dsp:txXfrm>
        <a:off x="101931" y="2083211"/>
        <a:ext cx="885693" cy="776362"/>
      </dsp:txXfrm>
    </dsp:sp>
    <dsp:sp modelId="{C2585824-4E70-3640-A3A7-EA8216E5862B}">
      <dsp:nvSpPr>
        <dsp:cNvPr id="0" name=""/>
        <dsp:cNvSpPr/>
      </dsp:nvSpPr>
      <dsp:spPr>
        <a:xfrm>
          <a:off x="820513" y="1717864"/>
          <a:ext cx="167112" cy="1671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D13D4E-BFCE-334B-A43C-0A324BFB501B}">
      <dsp:nvSpPr>
        <dsp:cNvPr id="0" name=""/>
        <dsp:cNvSpPr/>
      </dsp:nvSpPr>
      <dsp:spPr>
        <a:xfrm rot="5400000">
          <a:off x="1284608" y="1521788"/>
          <a:ext cx="589578" cy="98104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550F8B-11F7-4641-A71E-6414945DAB75}">
      <dsp:nvSpPr>
        <dsp:cNvPr id="0" name=""/>
        <dsp:cNvSpPr/>
      </dsp:nvSpPr>
      <dsp:spPr>
        <a:xfrm>
          <a:off x="1186193" y="1814910"/>
          <a:ext cx="885693" cy="77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Мл. менеджер</a:t>
          </a:r>
          <a:endParaRPr lang="ru-RU" sz="1100" kern="1200" dirty="0"/>
        </a:p>
      </dsp:txBody>
      <dsp:txXfrm>
        <a:off x="1186193" y="1814910"/>
        <a:ext cx="885693" cy="776362"/>
      </dsp:txXfrm>
    </dsp:sp>
    <dsp:sp modelId="{C70C1092-0C5D-3045-A0DC-B0B5FA47844A}">
      <dsp:nvSpPr>
        <dsp:cNvPr id="0" name=""/>
        <dsp:cNvSpPr/>
      </dsp:nvSpPr>
      <dsp:spPr>
        <a:xfrm>
          <a:off x="1904775" y="1449562"/>
          <a:ext cx="167112" cy="1671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432A16-8441-B944-B883-BEF133C7BB74}">
      <dsp:nvSpPr>
        <dsp:cNvPr id="0" name=""/>
        <dsp:cNvSpPr/>
      </dsp:nvSpPr>
      <dsp:spPr>
        <a:xfrm rot="5400000">
          <a:off x="2368871" y="1253486"/>
          <a:ext cx="589578" cy="98104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987F66-5A86-4E40-8290-CCEFBD5DA8D3}">
      <dsp:nvSpPr>
        <dsp:cNvPr id="0" name=""/>
        <dsp:cNvSpPr/>
      </dsp:nvSpPr>
      <dsp:spPr>
        <a:xfrm>
          <a:off x="2270455" y="1546608"/>
          <a:ext cx="885693" cy="77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Менеджер</a:t>
          </a:r>
          <a:endParaRPr lang="ru-RU" sz="1100" kern="1200" dirty="0"/>
        </a:p>
      </dsp:txBody>
      <dsp:txXfrm>
        <a:off x="2270455" y="1546608"/>
        <a:ext cx="885693" cy="776362"/>
      </dsp:txXfrm>
    </dsp:sp>
    <dsp:sp modelId="{677D9F76-681E-AB4E-A4AA-84A1C55483CE}">
      <dsp:nvSpPr>
        <dsp:cNvPr id="0" name=""/>
        <dsp:cNvSpPr/>
      </dsp:nvSpPr>
      <dsp:spPr>
        <a:xfrm>
          <a:off x="2989037" y="1181261"/>
          <a:ext cx="167112" cy="1671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076328-5BD0-9D46-87A1-07B81550BE94}">
      <dsp:nvSpPr>
        <dsp:cNvPr id="0" name=""/>
        <dsp:cNvSpPr/>
      </dsp:nvSpPr>
      <dsp:spPr>
        <a:xfrm rot="5400000">
          <a:off x="3453133" y="985185"/>
          <a:ext cx="589578" cy="98104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A52B76-46BD-D847-BA90-A2113697BA9E}">
      <dsp:nvSpPr>
        <dsp:cNvPr id="0" name=""/>
        <dsp:cNvSpPr/>
      </dsp:nvSpPr>
      <dsp:spPr>
        <a:xfrm>
          <a:off x="3354718" y="1278306"/>
          <a:ext cx="885693" cy="77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Ст. менеджер</a:t>
          </a:r>
          <a:endParaRPr lang="ru-RU" sz="1100" kern="1200" dirty="0"/>
        </a:p>
      </dsp:txBody>
      <dsp:txXfrm>
        <a:off x="3354718" y="1278306"/>
        <a:ext cx="885693" cy="776362"/>
      </dsp:txXfrm>
    </dsp:sp>
    <dsp:sp modelId="{C7F138EF-DA19-0E46-A61A-EE3988978D2C}">
      <dsp:nvSpPr>
        <dsp:cNvPr id="0" name=""/>
        <dsp:cNvSpPr/>
      </dsp:nvSpPr>
      <dsp:spPr>
        <a:xfrm>
          <a:off x="4073299" y="912959"/>
          <a:ext cx="167112" cy="1671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95B430-56E8-6842-9D46-00CF5D085DBF}">
      <dsp:nvSpPr>
        <dsp:cNvPr id="0" name=""/>
        <dsp:cNvSpPr/>
      </dsp:nvSpPr>
      <dsp:spPr>
        <a:xfrm rot="5400000">
          <a:off x="4537395" y="716883"/>
          <a:ext cx="589578" cy="98104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3FB4D-71B1-3843-9A26-30B753CBBB5F}">
      <dsp:nvSpPr>
        <dsp:cNvPr id="0" name=""/>
        <dsp:cNvSpPr/>
      </dsp:nvSpPr>
      <dsp:spPr>
        <a:xfrm>
          <a:off x="4438980" y="1010004"/>
          <a:ext cx="885693" cy="77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Рук. проектов</a:t>
          </a:r>
          <a:endParaRPr lang="ru-RU" sz="1100" kern="1200" dirty="0"/>
        </a:p>
      </dsp:txBody>
      <dsp:txXfrm>
        <a:off x="4438980" y="1010004"/>
        <a:ext cx="885693" cy="776362"/>
      </dsp:txXfrm>
    </dsp:sp>
    <dsp:sp modelId="{D5C20B2D-DA42-6D42-8A28-639671643B0E}">
      <dsp:nvSpPr>
        <dsp:cNvPr id="0" name=""/>
        <dsp:cNvSpPr/>
      </dsp:nvSpPr>
      <dsp:spPr>
        <a:xfrm>
          <a:off x="5157562" y="644657"/>
          <a:ext cx="167112" cy="167112"/>
        </a:xfrm>
        <a:prstGeom prst="triangle">
          <a:avLst>
            <a:gd name="adj" fmla="val 100000"/>
          </a:avLst>
        </a:prstGeom>
        <a:solidFill>
          <a:srgbClr val="C50017"/>
        </a:solidFill>
        <a:ln w="9525" cap="flat" cmpd="sng" algn="ctr">
          <a:solidFill>
            <a:srgbClr val="C50017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6F4F38-61EB-154B-A0BC-652038C475F1}">
      <dsp:nvSpPr>
        <dsp:cNvPr id="0" name=""/>
        <dsp:cNvSpPr/>
      </dsp:nvSpPr>
      <dsp:spPr>
        <a:xfrm rot="5400000">
          <a:off x="5621657" y="448581"/>
          <a:ext cx="589578" cy="981045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C2FF7F-B5F3-4747-A1D5-ACBECCA86AA1}">
      <dsp:nvSpPr>
        <dsp:cNvPr id="0" name=""/>
        <dsp:cNvSpPr/>
      </dsp:nvSpPr>
      <dsp:spPr>
        <a:xfrm>
          <a:off x="5523242" y="741702"/>
          <a:ext cx="885693" cy="77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Рук. группы</a:t>
          </a:r>
          <a:endParaRPr lang="ru-RU" sz="1100" kern="1200" dirty="0"/>
        </a:p>
      </dsp:txBody>
      <dsp:txXfrm>
        <a:off x="5523242" y="741702"/>
        <a:ext cx="885693" cy="776362"/>
      </dsp:txXfrm>
    </dsp:sp>
    <dsp:sp modelId="{1A574B20-A4A7-9141-82EC-90B1520C789B}">
      <dsp:nvSpPr>
        <dsp:cNvPr id="0" name=""/>
        <dsp:cNvSpPr/>
      </dsp:nvSpPr>
      <dsp:spPr>
        <a:xfrm>
          <a:off x="6241824" y="376355"/>
          <a:ext cx="167112" cy="167112"/>
        </a:xfrm>
        <a:prstGeom prst="triangle">
          <a:avLst>
            <a:gd name="adj" fmla="val 100000"/>
          </a:avLst>
        </a:prstGeom>
        <a:solidFill>
          <a:srgbClr val="C50017"/>
        </a:solidFill>
        <a:ln w="9525" cap="flat" cmpd="sng" algn="ctr">
          <a:solidFill>
            <a:srgbClr val="C50017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DFAA61-6737-8344-BC27-AA37E37B68BF}">
      <dsp:nvSpPr>
        <dsp:cNvPr id="0" name=""/>
        <dsp:cNvSpPr/>
      </dsp:nvSpPr>
      <dsp:spPr>
        <a:xfrm rot="5400000">
          <a:off x="6705920" y="180279"/>
          <a:ext cx="589578" cy="981045"/>
        </a:xfrm>
        <a:prstGeom prst="corner">
          <a:avLst>
            <a:gd name="adj1" fmla="val 16120"/>
            <a:gd name="adj2" fmla="val 16110"/>
          </a:avLst>
        </a:prstGeom>
        <a:solidFill>
          <a:srgbClr val="C50017"/>
        </a:solidFill>
        <a:ln w="9525" cap="flat" cmpd="sng" algn="ctr">
          <a:solidFill>
            <a:srgbClr val="C50017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C99577-D770-964D-BB49-E3CD1C75A4DD}">
      <dsp:nvSpPr>
        <dsp:cNvPr id="0" name=""/>
        <dsp:cNvSpPr/>
      </dsp:nvSpPr>
      <dsp:spPr>
        <a:xfrm>
          <a:off x="6607504" y="473401"/>
          <a:ext cx="885693" cy="77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Зам. рук. сектора</a:t>
          </a:r>
          <a:endParaRPr lang="ru-RU" sz="1100" kern="1200" dirty="0"/>
        </a:p>
      </dsp:txBody>
      <dsp:txXfrm>
        <a:off x="6607504" y="473401"/>
        <a:ext cx="885693" cy="776362"/>
      </dsp:txXfrm>
    </dsp:sp>
    <dsp:sp modelId="{10D67166-D3D4-7147-9A4E-011AF0FE20B8}">
      <dsp:nvSpPr>
        <dsp:cNvPr id="0" name=""/>
        <dsp:cNvSpPr/>
      </dsp:nvSpPr>
      <dsp:spPr>
        <a:xfrm>
          <a:off x="7326086" y="108054"/>
          <a:ext cx="167112" cy="167112"/>
        </a:xfrm>
        <a:prstGeom prst="triangle">
          <a:avLst>
            <a:gd name="adj" fmla="val 100000"/>
          </a:avLst>
        </a:prstGeom>
        <a:solidFill>
          <a:srgbClr val="C50017"/>
        </a:solidFill>
        <a:ln w="9525" cap="flat" cmpd="sng" algn="ctr">
          <a:solidFill>
            <a:srgbClr val="C50017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F3A4BF-2903-2148-B216-7735717934E1}">
      <dsp:nvSpPr>
        <dsp:cNvPr id="0" name=""/>
        <dsp:cNvSpPr/>
      </dsp:nvSpPr>
      <dsp:spPr>
        <a:xfrm rot="5400000">
          <a:off x="7790182" y="-88021"/>
          <a:ext cx="589578" cy="981045"/>
        </a:xfrm>
        <a:prstGeom prst="corner">
          <a:avLst>
            <a:gd name="adj1" fmla="val 16120"/>
            <a:gd name="adj2" fmla="val 16110"/>
          </a:avLst>
        </a:prstGeom>
        <a:solidFill>
          <a:srgbClr val="C50017"/>
        </a:solidFill>
        <a:ln w="9525" cap="flat" cmpd="sng" algn="ctr">
          <a:solidFill>
            <a:srgbClr val="C50017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05FA64-085A-EE4A-AC93-0C8C567E09E0}">
      <dsp:nvSpPr>
        <dsp:cNvPr id="0" name=""/>
        <dsp:cNvSpPr/>
      </dsp:nvSpPr>
      <dsp:spPr>
        <a:xfrm>
          <a:off x="7691767" y="205099"/>
          <a:ext cx="885693" cy="77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Рук. сектора</a:t>
          </a:r>
          <a:endParaRPr lang="ru-RU" sz="1100" kern="1200" dirty="0"/>
        </a:p>
      </dsp:txBody>
      <dsp:txXfrm>
        <a:off x="7691767" y="205099"/>
        <a:ext cx="885693" cy="7763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8DE541-A7B9-984B-9B85-09BFFCB5A2C5}">
      <dsp:nvSpPr>
        <dsp:cNvPr id="0" name=""/>
        <dsp:cNvSpPr/>
      </dsp:nvSpPr>
      <dsp:spPr>
        <a:xfrm rot="5400000">
          <a:off x="412106" y="316883"/>
          <a:ext cx="546796" cy="9098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4F4F96-573F-CB4C-9545-0E1D19539137}">
      <dsp:nvSpPr>
        <dsp:cNvPr id="0" name=""/>
        <dsp:cNvSpPr/>
      </dsp:nvSpPr>
      <dsp:spPr>
        <a:xfrm>
          <a:off x="320833" y="588734"/>
          <a:ext cx="821423" cy="720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Аналитик</a:t>
          </a:r>
          <a:endParaRPr lang="ru-RU" sz="1100" kern="1200" dirty="0"/>
        </a:p>
      </dsp:txBody>
      <dsp:txXfrm>
        <a:off x="320833" y="588734"/>
        <a:ext cx="821423" cy="720025"/>
      </dsp:txXfrm>
    </dsp:sp>
    <dsp:sp modelId="{2C72EBCE-E3BF-4B41-8EB7-BFBB1720B3D3}">
      <dsp:nvSpPr>
        <dsp:cNvPr id="0" name=""/>
        <dsp:cNvSpPr/>
      </dsp:nvSpPr>
      <dsp:spPr>
        <a:xfrm>
          <a:off x="987270" y="249899"/>
          <a:ext cx="154985" cy="15498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CD785D-AC5F-0947-9454-154F6EC88653}">
      <dsp:nvSpPr>
        <dsp:cNvPr id="0" name=""/>
        <dsp:cNvSpPr/>
      </dsp:nvSpPr>
      <dsp:spPr>
        <a:xfrm rot="5400000">
          <a:off x="1417689" y="68051"/>
          <a:ext cx="546796" cy="9098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2C1F5-B24A-A140-9CA6-C51976ABC139}">
      <dsp:nvSpPr>
        <dsp:cNvPr id="0" name=""/>
        <dsp:cNvSpPr/>
      </dsp:nvSpPr>
      <dsp:spPr>
        <a:xfrm>
          <a:off x="1326415" y="339902"/>
          <a:ext cx="821423" cy="720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Ст. аналитик</a:t>
          </a:r>
          <a:endParaRPr lang="ru-RU" sz="1100" kern="1200" dirty="0"/>
        </a:p>
      </dsp:txBody>
      <dsp:txXfrm>
        <a:off x="1326415" y="339902"/>
        <a:ext cx="821423" cy="720025"/>
      </dsp:txXfrm>
    </dsp:sp>
    <dsp:sp modelId="{72205825-784C-5247-ABCD-777890A31093}">
      <dsp:nvSpPr>
        <dsp:cNvPr id="0" name=""/>
        <dsp:cNvSpPr/>
      </dsp:nvSpPr>
      <dsp:spPr>
        <a:xfrm>
          <a:off x="1992853" y="1066"/>
          <a:ext cx="154985" cy="15498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E0A691-9D7A-B34E-90F3-0C76F9481EB5}">
      <dsp:nvSpPr>
        <dsp:cNvPr id="0" name=""/>
        <dsp:cNvSpPr/>
      </dsp:nvSpPr>
      <dsp:spPr>
        <a:xfrm rot="5400000">
          <a:off x="2423272" y="-180781"/>
          <a:ext cx="546796" cy="9098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D9B35B-87E3-A44E-91D2-ACB2A4B5E97D}">
      <dsp:nvSpPr>
        <dsp:cNvPr id="0" name=""/>
        <dsp:cNvSpPr/>
      </dsp:nvSpPr>
      <dsp:spPr>
        <a:xfrm>
          <a:off x="2331998" y="91070"/>
          <a:ext cx="821423" cy="720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Ведущий эксперт</a:t>
          </a:r>
          <a:endParaRPr lang="ru-RU" sz="1100" kern="1200" dirty="0"/>
        </a:p>
      </dsp:txBody>
      <dsp:txXfrm>
        <a:off x="2331998" y="91070"/>
        <a:ext cx="821423" cy="720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BD712-6567-450C-B3C6-BAF6878345EE}" type="datetimeFigureOut">
              <a:rPr lang="en-AU" smtClean="0"/>
              <a:pPr/>
              <a:t>20/11/2013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82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073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9540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4771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1064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55527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22399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26661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7576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066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3" y="0"/>
            <a:ext cx="4670433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823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145004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158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21737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8006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57088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94855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025367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="" xmlns:p14="http://schemas.microsoft.com/office/powerpoint/2010/main" val="314188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83067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71063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7051494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53005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62193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1097168"/>
            <a:ext cx="8582074" cy="47114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AU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85814" y="5958532"/>
            <a:ext cx="6480000" cy="360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smtClean="0"/>
              <a:t>© TNS 2013</a:t>
            </a:r>
            <a:endParaRPr lang="en-AU" dirty="0" smtClean="0"/>
          </a:p>
        </p:txBody>
      </p:sp>
    </p:spTree>
    <p:extLst>
      <p:ext uri="{BB962C8B-B14F-4D97-AF65-F5344CB8AC3E}">
        <p14:creationId xmlns="" xmlns:p14="http://schemas.microsoft.com/office/powerpoint/2010/main" val="3403276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21"/>
          </p:nvPr>
        </p:nvSpPr>
        <p:spPr>
          <a:xfrm>
            <a:off x="284292" y="1096715"/>
            <a:ext cx="5049708" cy="32071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2"/>
          </p:nvPr>
        </p:nvSpPr>
        <p:spPr>
          <a:xfrm>
            <a:off x="284292" y="4501445"/>
            <a:ext cx="8582074" cy="12831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85814" y="5958532"/>
            <a:ext cx="6480000" cy="360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smtClean="0"/>
              <a:t>© TNS 2013</a:t>
            </a:r>
            <a:endParaRPr lang="en-AU" dirty="0" smtClean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23"/>
          </p:nvPr>
        </p:nvSpPr>
        <p:spPr>
          <a:xfrm>
            <a:off x="5489222" y="1094110"/>
            <a:ext cx="3383999" cy="1511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4"/>
          </p:nvPr>
        </p:nvSpPr>
        <p:spPr>
          <a:xfrm>
            <a:off x="5500514" y="2796823"/>
            <a:ext cx="3383999" cy="1511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836274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2166641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557139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579325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269278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1661095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52695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3044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059732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980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="" xmlns:p14="http://schemas.microsoft.com/office/powerpoint/2010/main" val="3278129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="" xmlns:p14="http://schemas.microsoft.com/office/powerpoint/2010/main" val="1272134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91107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6669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67549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092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76603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7950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611993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098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7772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0919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813" y="0"/>
            <a:ext cx="8573262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0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29" name="Рисунок 1" descr="logo_soc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2745" y="6044430"/>
            <a:ext cx="553319" cy="5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3" r:id="rId3"/>
    <p:sldLayoutId id="2147483695" r:id="rId4"/>
    <p:sldLayoutId id="2147483697" r:id="rId5"/>
    <p:sldLayoutId id="2147483699" r:id="rId6"/>
    <p:sldLayoutId id="2147483701" r:id="rId7"/>
    <p:sldLayoutId id="214748368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3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©TNS 2013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75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10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5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1" descr="logo_soc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2745" y="6044430"/>
            <a:ext cx="553319" cy="5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16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66" r:id="rId3"/>
    <p:sldLayoutId id="2147483686" r:id="rId4"/>
    <p:sldLayoutId id="2147483668" r:id="rId5"/>
    <p:sldLayoutId id="2147483689" r:id="rId6"/>
    <p:sldLayoutId id="2147483711" r:id="rId7"/>
    <p:sldLayoutId id="2147483712" r:id="rId8"/>
    <p:sldLayoutId id="2147483743" r:id="rId9"/>
    <p:sldLayoutId id="2147483744" r:id="rId10"/>
    <p:sldLayoutId id="2147483667" r:id="rId11"/>
    <p:sldLayoutId id="2147483745" r:id="rId12"/>
    <p:sldLayoutId id="2147483746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©TNS 2013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>
            <p:custDataLst>
              <p:tags r:id="rId12"/>
            </p:custDataLst>
          </p:nvPr>
        </p:nvSpPr>
        <p:spPr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8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6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6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49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0" name="Group 49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1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2" name="Straight Connector 5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30" name="Picture 2" descr="C:\Users\AndrewA\Desktop\TNS_logo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03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5837" y="-3163"/>
            <a:ext cx="9151455" cy="6861163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2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6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0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4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1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5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79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3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2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90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07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51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0" y="52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18" y="277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18" y="1031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0" y="781012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18" y="1535799"/>
              <a:ext cx="91365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0" y="1284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0" y="203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0" y="1788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18" y="2543875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0" y="2293050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0" y="3047875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0" y="2797050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18" y="3551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18" y="330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4055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18" y="3805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18" y="430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0" y="481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0" y="456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0" y="5315799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4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18" y="581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0" y="5568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0" y="607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0" y="6323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19" y="6575837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9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99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125" name="Straight Connector 12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5" name="Group 104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6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9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93" name="Group 92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94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95" name="Straight Connector 94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224852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91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tns-global.ru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813" y="-1"/>
            <a:ext cx="5017975" cy="4217437"/>
          </a:xfrm>
        </p:spPr>
        <p:txBody>
          <a:bodyPr/>
          <a:lstStyle/>
          <a:p>
            <a:r>
              <a:rPr lang="ru-RU" dirty="0" smtClean="0"/>
              <a:t>ФГОС</a:t>
            </a:r>
            <a:r>
              <a:rPr lang="en-US" dirty="0" smtClean="0"/>
              <a:t> </a:t>
            </a:r>
            <a:r>
              <a:rPr lang="ru-RU" dirty="0" smtClean="0"/>
              <a:t>как дополнительная возможность сотрудничества ВУЗа и работодателя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Развитие сотрудничества </a:t>
            </a:r>
            <a:r>
              <a:rPr lang="en-US" b="1" dirty="0" smtClean="0"/>
              <a:t>TNS </a:t>
            </a:r>
            <a:r>
              <a:rPr lang="ru-RU" b="1" dirty="0" smtClean="0"/>
              <a:t>Россия и Социологического факультета МГУ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346441" y="5327780"/>
            <a:ext cx="37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solidFill>
                  <a:srgbClr val="333333"/>
                </a:solidFill>
                <a:latin typeface="+mn-lt"/>
              </a:rPr>
              <a:t>Анна Лачко, Директор по работе с персоналом </a:t>
            </a:r>
            <a:r>
              <a:rPr lang="en-US" sz="1600" b="0" dirty="0" smtClean="0">
                <a:solidFill>
                  <a:srgbClr val="333333"/>
                </a:solidFill>
                <a:latin typeface="+mn-lt"/>
              </a:rPr>
              <a:t>TNS </a:t>
            </a:r>
            <a:r>
              <a:rPr lang="ru-RU" sz="1600" b="0" dirty="0" smtClean="0">
                <a:solidFill>
                  <a:srgbClr val="333333"/>
                </a:solidFill>
                <a:latin typeface="+mn-lt"/>
              </a:rPr>
              <a:t>Россия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98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сотрудничества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Проведение практических занятий (факультативов) по различным направлениям исследований (</a:t>
            </a:r>
            <a:r>
              <a:rPr lang="ru-RU" dirty="0" err="1" smtClean="0"/>
              <a:t>медиа</a:t>
            </a:r>
            <a:r>
              <a:rPr lang="ru-RU" dirty="0" smtClean="0"/>
              <a:t>, маркетинг) – до 10 в течение учебного года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Проведение специализированных мастер-классов для студентов (привлечение ведущих экспертов </a:t>
            </a:r>
            <a:r>
              <a:rPr lang="en-US" dirty="0" smtClean="0"/>
              <a:t>TNS</a:t>
            </a:r>
            <a:r>
              <a:rPr lang="ru-RU" dirty="0" smtClean="0"/>
              <a:t>, практиков) – 5-7 встреч в течение учебного года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Организация производственной практики – летом, ежегодно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Участие в ежегодных конференциях по итогам производственной практики и связям с работодателями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«Презентация профессии» для профессиональной ориентации и построения будущей карьеры студентов – 2 встречи в начале и конце учебного года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Информационное продвижение – на регулярной основе, в зависимости от доступности ресурсов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Участие в круглых столах – по мере организации и необходимости 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факторы успеха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b="1" dirty="0" smtClean="0"/>
              <a:t>Работодатель: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Готовность инвестировать время и ресурсы в развитие молодых сотрудников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Предоставление вакансий и возможностей для роста внутри компании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Следование согласованным форматам сотрудничества с ВУЗом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Вовлеченность в образовательный процесс и сотрудничество с факультетом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b="1" dirty="0" smtClean="0"/>
              <a:t>Социологический ф</a:t>
            </a:r>
            <a:r>
              <a:rPr lang="ru-RU" b="1" dirty="0" smtClean="0"/>
              <a:t>акультет:</a:t>
            </a:r>
            <a:endParaRPr lang="ru-RU" b="1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Открытость сотрудничеству с работодателями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err="1" smtClean="0"/>
              <a:t>Проактивность</a:t>
            </a:r>
            <a:r>
              <a:rPr lang="ru-RU" dirty="0" smtClean="0"/>
              <a:t> в отношениях с работодателями в вопросах будущего трудоустройства студентов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Предоставление работодателю возможности участвовать в образовательном процессе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215" y="2102053"/>
            <a:ext cx="5795726" cy="766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639175" y="6324600"/>
            <a:ext cx="504825" cy="250825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6802" y="4004497"/>
            <a:ext cx="2817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FF3399"/>
                </a:solidFill>
                <a:hlinkClick r:id="rId2"/>
              </a:rPr>
              <a:t>www.tns-global.ru</a:t>
            </a:r>
            <a:endParaRPr lang="ru-RU" dirty="0" smtClean="0">
              <a:solidFill>
                <a:srgbClr val="FF3399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23281" y="46938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TNS Россия: </a:t>
            </a:r>
            <a:r>
              <a:rPr lang="ru-RU" sz="1200" dirty="0" err="1" smtClean="0"/>
              <a:t>Media</a:t>
            </a:r>
            <a:r>
              <a:rPr lang="ru-RU" sz="1200" dirty="0" smtClean="0"/>
              <a:t> </a:t>
            </a:r>
            <a:r>
              <a:rPr lang="ru-RU" sz="1200" dirty="0" err="1" smtClean="0"/>
              <a:t>Research</a:t>
            </a:r>
            <a:r>
              <a:rPr lang="ru-RU" sz="1200" dirty="0" smtClean="0"/>
              <a:t>, </a:t>
            </a:r>
            <a:r>
              <a:rPr lang="ru-RU" sz="1200" dirty="0" err="1" smtClean="0"/>
              <a:t>Custom</a:t>
            </a:r>
            <a:r>
              <a:rPr lang="ru-RU" sz="1200" dirty="0" smtClean="0"/>
              <a:t> </a:t>
            </a:r>
            <a:r>
              <a:rPr lang="ru-RU" sz="1200" dirty="0" err="1" smtClean="0"/>
              <a:t>Media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Адрес: 127018, Москва,</a:t>
            </a:r>
          </a:p>
          <a:p>
            <a:r>
              <a:rPr lang="ru-RU" sz="1200" dirty="0" smtClean="0"/>
              <a:t>ул. Двинцев, д. 12, корпус 1</a:t>
            </a:r>
          </a:p>
          <a:p>
            <a:r>
              <a:rPr lang="ru-RU" sz="1200" dirty="0" smtClean="0"/>
              <a:t>(ближайшие станции метро — </a:t>
            </a:r>
            <a:endParaRPr lang="ru-RU" sz="1200" dirty="0" smtClean="0"/>
          </a:p>
          <a:p>
            <a:r>
              <a:rPr lang="ru-RU" sz="1200" dirty="0" smtClean="0"/>
              <a:t>"</a:t>
            </a:r>
            <a:r>
              <a:rPr lang="ru-RU" sz="1200" dirty="0" err="1" smtClean="0"/>
              <a:t>Савеловская</a:t>
            </a:r>
            <a:r>
              <a:rPr lang="ru-RU" sz="1200" dirty="0" smtClean="0"/>
              <a:t>", "Марьина Роща" )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789" y="3805831"/>
            <a:ext cx="6508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качестве вступления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18" name="Рисунок 30" descr="media researc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191" y="3122190"/>
            <a:ext cx="809658" cy="819653"/>
          </a:xfrm>
          <a:prstGeom prst="rect">
            <a:avLst/>
          </a:prstGeom>
        </p:spPr>
      </p:pic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946234" y="2131568"/>
            <a:ext cx="45119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1600" b="0" dirty="0" smtClean="0">
                <a:latin typeface="+mn-lt"/>
              </a:rPr>
              <a:t>Заказные маркетинговые исследования</a:t>
            </a:r>
            <a:endParaRPr lang="ru-RU" sz="1600" b="0" dirty="0">
              <a:latin typeface="+mn-lt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3946232" y="3362738"/>
            <a:ext cx="45825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1600" b="0" dirty="0" smtClean="0">
                <a:latin typeface="+mn-lt"/>
              </a:rPr>
              <a:t>Синдикативные </a:t>
            </a:r>
            <a:r>
              <a:rPr lang="ru-RU" sz="1600" b="0" dirty="0" err="1" smtClean="0">
                <a:latin typeface="+mn-lt"/>
              </a:rPr>
              <a:t>медиа-исследования</a:t>
            </a:r>
            <a:endParaRPr lang="ru-RU" sz="1600" b="0" dirty="0">
              <a:latin typeface="+mn-lt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946234" y="4596526"/>
            <a:ext cx="4559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1600" b="0" dirty="0" smtClean="0">
                <a:latin typeface="+mn-lt"/>
              </a:rPr>
              <a:t>Мониторинг рекламы и СМИ</a:t>
            </a:r>
            <a:endParaRPr lang="ru-RU" sz="1600" b="0" dirty="0">
              <a:latin typeface="+mn-lt"/>
            </a:endParaRPr>
          </a:p>
        </p:txBody>
      </p:sp>
      <p:pic>
        <p:nvPicPr>
          <p:cNvPr id="23" name="Рисунок 26" descr="TNS_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95" y="2891926"/>
            <a:ext cx="1296144" cy="1296144"/>
          </a:xfrm>
          <a:prstGeom prst="rect">
            <a:avLst/>
          </a:prstGeom>
        </p:spPr>
      </p:pic>
      <p:pic>
        <p:nvPicPr>
          <p:cNvPr id="24" name="Рисунок 28" descr="custom research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191" y="1899040"/>
            <a:ext cx="824484" cy="803611"/>
          </a:xfrm>
          <a:prstGeom prst="rect">
            <a:avLst/>
          </a:prstGeom>
        </p:spPr>
      </p:pic>
      <p:pic>
        <p:nvPicPr>
          <p:cNvPr id="25" name="Рисунок 29" descr="media intelligenc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2191" y="4361381"/>
            <a:ext cx="819214" cy="8088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70588" y="1054359"/>
            <a:ext cx="8574832" cy="4739951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2251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развития сотрудничества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Социологический факультет МГУ является профильным факультетом для компании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Выпускники </a:t>
            </a:r>
            <a:r>
              <a:rPr lang="ru-RU" dirty="0" smtClean="0"/>
              <a:t>Социологического ф-та </a:t>
            </a:r>
            <a:r>
              <a:rPr lang="ru-RU" dirty="0" smtClean="0"/>
              <a:t>работают в </a:t>
            </a:r>
            <a:r>
              <a:rPr lang="en-US" dirty="0" smtClean="0"/>
              <a:t>TNS </a:t>
            </a:r>
            <a:r>
              <a:rPr lang="ru-RU" dirty="0" smtClean="0"/>
              <a:t>Россия уже много лет, и штат компании ежегодно пополняется. За последние 2 года на работу в </a:t>
            </a:r>
            <a:r>
              <a:rPr lang="en-US" dirty="0" smtClean="0"/>
              <a:t>TNS </a:t>
            </a:r>
            <a:r>
              <a:rPr lang="ru-RU" dirty="0" smtClean="0"/>
              <a:t>были приняты 10 выпускников </a:t>
            </a:r>
            <a:r>
              <a:rPr lang="ru-RU" dirty="0" smtClean="0"/>
              <a:t>Социологического </a:t>
            </a:r>
            <a:r>
              <a:rPr lang="ru-RU" dirty="0" smtClean="0"/>
              <a:t>факультета МГУ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По вопросам производственной практики мы активно и системно сотрудничаем с 2010 г. 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Ежегодно </a:t>
            </a:r>
            <a:r>
              <a:rPr lang="en-US" dirty="0" smtClean="0"/>
              <a:t>TNS </a:t>
            </a:r>
            <a:r>
              <a:rPr lang="ru-RU" dirty="0" smtClean="0"/>
              <a:t>Россия принимает студентов-практикантов 3 курса на летнюю практику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После ее завершения большинство практикантов возвращаются на постоянную работу, как только появляется возможность работать целый день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7960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 – это возможность применения и развития следующих знаний, умений и навыков: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Теоретико-методологические знания по специальности 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Методические и практические знания (разработка инструментария, формирование выборки и др.)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Знания и умения работать в  программах </a:t>
            </a:r>
            <a:r>
              <a:rPr lang="en-US" dirty="0" smtClean="0"/>
              <a:t>SPSS</a:t>
            </a:r>
            <a:r>
              <a:rPr lang="ru-RU" dirty="0" smtClean="0"/>
              <a:t>, </a:t>
            </a:r>
            <a:r>
              <a:rPr lang="en-US" dirty="0" smtClean="0"/>
              <a:t>Excel</a:t>
            </a:r>
            <a:r>
              <a:rPr lang="ru-RU" dirty="0" smtClean="0"/>
              <a:t>, </a:t>
            </a:r>
            <a:r>
              <a:rPr lang="en-US" dirty="0" smtClean="0"/>
              <a:t>Power Point</a:t>
            </a:r>
            <a:r>
              <a:rPr lang="ru-RU" dirty="0" smtClean="0"/>
              <a:t> 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Английский язык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компетенции студентов-практикантов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Коммуникабельность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Внимательность</a:t>
            </a:r>
            <a:endParaRPr lang="en-US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Аналитический склад ума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Открытость новому 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Работа в команде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err="1" smtClean="0"/>
              <a:t>Стрессоустойчивость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Кроме того, практикантам необходимо осваивать: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Специализированное ПО </a:t>
            </a:r>
            <a:r>
              <a:rPr lang="en-US" dirty="0" smtClean="0"/>
              <a:t>TNS</a:t>
            </a:r>
            <a:r>
              <a:rPr lang="ru-RU" dirty="0" smtClean="0"/>
              <a:t>: </a:t>
            </a:r>
            <a:r>
              <a:rPr lang="en-US" dirty="0" smtClean="0"/>
              <a:t>Galileo</a:t>
            </a:r>
            <a:r>
              <a:rPr lang="ru-RU" dirty="0" smtClean="0"/>
              <a:t>, </a:t>
            </a:r>
            <a:r>
              <a:rPr lang="en-US" dirty="0" err="1" smtClean="0"/>
              <a:t>Palomars</a:t>
            </a:r>
            <a:r>
              <a:rPr lang="ru-RU" dirty="0" smtClean="0"/>
              <a:t>, </a:t>
            </a:r>
            <a:r>
              <a:rPr lang="en-US" dirty="0" smtClean="0"/>
              <a:t>Infosys</a:t>
            </a:r>
            <a:r>
              <a:rPr lang="ru-RU" dirty="0" smtClean="0"/>
              <a:t> и т.д.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Патентованные методики работы (</a:t>
            </a:r>
            <a:r>
              <a:rPr lang="en-US" dirty="0" smtClean="0"/>
              <a:t>business solutions) </a:t>
            </a:r>
            <a:r>
              <a:rPr lang="ru-RU" dirty="0" smtClean="0"/>
              <a:t>в рамках маркетинговых исследований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по навыкам и компетенциям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b="1" dirty="0" smtClean="0"/>
              <a:t>Достаточный уровень: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Знания по специальности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Умение обрабатывать массивы информации в программах </a:t>
            </a:r>
            <a:r>
              <a:rPr lang="en-US" dirty="0" smtClean="0"/>
              <a:t>SPSS</a:t>
            </a:r>
            <a:r>
              <a:rPr lang="ru-RU" dirty="0" smtClean="0"/>
              <a:t>, </a:t>
            </a:r>
            <a:r>
              <a:rPr lang="en-US" dirty="0" smtClean="0"/>
              <a:t>Excel</a:t>
            </a:r>
            <a:endParaRPr lang="ru-RU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Строить презентации в </a:t>
            </a:r>
            <a:r>
              <a:rPr lang="en-US" dirty="0" smtClean="0"/>
              <a:t>Power Point</a:t>
            </a:r>
            <a:endParaRPr lang="ru-RU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Внимательность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Открытость новому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Умение работать в команде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err="1" smtClean="0"/>
              <a:t>Стрессоустойчивость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b="1" dirty="0" smtClean="0"/>
              <a:t>Требуют доп. развития: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Коммуникативные навыки, включая навыки </a:t>
            </a:r>
            <a:r>
              <a:rPr lang="ru-RU" dirty="0" err="1" smtClean="0"/>
              <a:t>самопрезентации</a:t>
            </a:r>
            <a:endParaRPr lang="ru-RU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Знание английского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Управление временем и личной эффективностью (</a:t>
            </a:r>
            <a:r>
              <a:rPr lang="en-US" dirty="0" smtClean="0"/>
              <a:t>Time-management</a:t>
            </a:r>
            <a:r>
              <a:rPr lang="ru-RU" dirty="0" smtClean="0"/>
              <a:t>)</a:t>
            </a:r>
            <a:endParaRPr lang="en-US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Основы проектного управления 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Развитие коммерческого стиля мышления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Бизнес-этика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ru-RU" dirty="0" smtClean="0"/>
              <a:t>Культурные аспекты взаимодействия в </a:t>
            </a:r>
            <a:r>
              <a:rPr lang="ru-RU" dirty="0" err="1" smtClean="0"/>
              <a:t>бизнес-среде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57" y="1"/>
            <a:ext cx="9145617" cy="1237225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>
            <a:defPPr>
              <a:defRPr lang="en-AU"/>
            </a:defPPr>
            <a:lvl1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Этапы отбора на открытые вакансии</a:t>
            </a:r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A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b="0" kern="1200">
                <a:solidFill>
                  <a:srgbClr val="333333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784CBA3-D598-4B1F-BAA3-EE14B5154290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3077" y="1895327"/>
            <a:ext cx="448187" cy="448187"/>
          </a:xfrm>
          <a:prstGeom prst="rect">
            <a:avLst/>
          </a:prstGeom>
        </p:spPr>
      </p:pic>
      <p:pic>
        <p:nvPicPr>
          <p:cNvPr id="13" name="Picture 2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44709" y="1892892"/>
            <a:ext cx="448187" cy="448187"/>
          </a:xfrm>
          <a:prstGeom prst="rect">
            <a:avLst/>
          </a:prstGeom>
        </p:spPr>
      </p:pic>
      <p:pic>
        <p:nvPicPr>
          <p:cNvPr id="14" name="Picture 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76340" y="1892892"/>
            <a:ext cx="448187" cy="448187"/>
          </a:xfrm>
          <a:prstGeom prst="rect">
            <a:avLst/>
          </a:prstGeom>
        </p:spPr>
      </p:pic>
      <p:pic>
        <p:nvPicPr>
          <p:cNvPr id="15" name="Picture 2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07971" y="1892892"/>
            <a:ext cx="448187" cy="448187"/>
          </a:xfrm>
          <a:prstGeom prst="rect">
            <a:avLst/>
          </a:prstGeom>
        </p:spPr>
      </p:pic>
      <p:pic>
        <p:nvPicPr>
          <p:cNvPr id="16" name="Picture 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39602" y="1892892"/>
            <a:ext cx="448187" cy="448187"/>
          </a:xfrm>
          <a:prstGeom prst="rect">
            <a:avLst/>
          </a:prstGeom>
        </p:spPr>
      </p:pic>
      <p:pic>
        <p:nvPicPr>
          <p:cNvPr id="17" name="Picture 3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71233" y="1892892"/>
            <a:ext cx="448187" cy="448187"/>
          </a:xfrm>
          <a:prstGeom prst="rect">
            <a:avLst/>
          </a:prstGeom>
        </p:spPr>
      </p:pic>
      <p:pic>
        <p:nvPicPr>
          <p:cNvPr id="18" name="Picture 3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02864" y="1892892"/>
            <a:ext cx="448187" cy="448187"/>
          </a:xfrm>
          <a:prstGeom prst="rect">
            <a:avLst/>
          </a:prstGeom>
        </p:spPr>
      </p:pic>
      <p:pic>
        <p:nvPicPr>
          <p:cNvPr id="19" name="Picture 3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34496" y="1892892"/>
            <a:ext cx="448187" cy="448187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613078" y="2417279"/>
            <a:ext cx="2769605" cy="448187"/>
            <a:chOff x="1006168" y="2165555"/>
            <a:chExt cx="2769605" cy="448187"/>
          </a:xfrm>
        </p:grpSpPr>
        <p:pic>
          <p:nvPicPr>
            <p:cNvPr id="21" name="Picture 3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06168" y="2165555"/>
              <a:ext cx="448187" cy="448187"/>
            </a:xfrm>
            <a:prstGeom prst="rect">
              <a:avLst/>
            </a:prstGeom>
          </p:spPr>
        </p:pic>
        <p:pic>
          <p:nvPicPr>
            <p:cNvPr id="22" name="Picture 3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337799" y="2165555"/>
              <a:ext cx="448187" cy="448187"/>
            </a:xfrm>
            <a:prstGeom prst="rect">
              <a:avLst/>
            </a:prstGeom>
          </p:spPr>
        </p:pic>
        <p:pic>
          <p:nvPicPr>
            <p:cNvPr id="23" name="Picture 4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995954" y="2165555"/>
              <a:ext cx="448187" cy="448187"/>
            </a:xfrm>
            <a:prstGeom prst="rect">
              <a:avLst/>
            </a:prstGeom>
          </p:spPr>
        </p:pic>
        <p:pic>
          <p:nvPicPr>
            <p:cNvPr id="24" name="Picture 41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327586" y="2165555"/>
              <a:ext cx="448187" cy="448187"/>
            </a:xfrm>
            <a:prstGeom prst="rect">
              <a:avLst/>
            </a:prstGeom>
          </p:spPr>
        </p:pic>
      </p:grpSp>
      <p:grpSp>
        <p:nvGrpSpPr>
          <p:cNvPr id="4" name="Group 42"/>
          <p:cNvGrpSpPr/>
          <p:nvPr/>
        </p:nvGrpSpPr>
        <p:grpSpPr>
          <a:xfrm>
            <a:off x="613078" y="3007214"/>
            <a:ext cx="2769605" cy="448187"/>
            <a:chOff x="1006168" y="2165555"/>
            <a:chExt cx="2769605" cy="448187"/>
          </a:xfrm>
        </p:grpSpPr>
        <p:pic>
          <p:nvPicPr>
            <p:cNvPr id="26" name="Picture 4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06168" y="2165555"/>
              <a:ext cx="448187" cy="448187"/>
            </a:xfrm>
            <a:prstGeom prst="rect">
              <a:avLst/>
            </a:prstGeom>
          </p:spPr>
        </p:pic>
        <p:pic>
          <p:nvPicPr>
            <p:cNvPr id="27" name="Picture 4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337799" y="2165555"/>
              <a:ext cx="448187" cy="448187"/>
            </a:xfrm>
            <a:prstGeom prst="rect">
              <a:avLst/>
            </a:prstGeom>
          </p:spPr>
        </p:pic>
        <p:pic>
          <p:nvPicPr>
            <p:cNvPr id="28" name="Picture 4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995954" y="2165555"/>
              <a:ext cx="448187" cy="448187"/>
            </a:xfrm>
            <a:prstGeom prst="rect">
              <a:avLst/>
            </a:prstGeom>
          </p:spPr>
        </p:pic>
        <p:pic>
          <p:nvPicPr>
            <p:cNvPr id="29" name="Picture 5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327586" y="2165555"/>
              <a:ext cx="448187" cy="448187"/>
            </a:xfrm>
            <a:prstGeom prst="rect">
              <a:avLst/>
            </a:prstGeom>
          </p:spPr>
        </p:pic>
      </p:grpSp>
      <p:grpSp>
        <p:nvGrpSpPr>
          <p:cNvPr id="5" name="Group 51"/>
          <p:cNvGrpSpPr/>
          <p:nvPr/>
        </p:nvGrpSpPr>
        <p:grpSpPr>
          <a:xfrm>
            <a:off x="613078" y="3523407"/>
            <a:ext cx="2769605" cy="448187"/>
            <a:chOff x="1006168" y="2165555"/>
            <a:chExt cx="2769605" cy="448187"/>
          </a:xfrm>
        </p:grpSpPr>
        <p:pic>
          <p:nvPicPr>
            <p:cNvPr id="31" name="Picture 5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06168" y="2165555"/>
              <a:ext cx="448187" cy="448187"/>
            </a:xfrm>
            <a:prstGeom prst="rect">
              <a:avLst/>
            </a:prstGeom>
          </p:spPr>
        </p:pic>
        <p:pic>
          <p:nvPicPr>
            <p:cNvPr id="32" name="Picture 5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337799" y="2165555"/>
              <a:ext cx="448187" cy="448187"/>
            </a:xfrm>
            <a:prstGeom prst="rect">
              <a:avLst/>
            </a:prstGeom>
          </p:spPr>
        </p:pic>
        <p:pic>
          <p:nvPicPr>
            <p:cNvPr id="33" name="Picture 6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995954" y="2165555"/>
              <a:ext cx="448187" cy="448187"/>
            </a:xfrm>
            <a:prstGeom prst="rect">
              <a:avLst/>
            </a:prstGeom>
          </p:spPr>
        </p:pic>
        <p:pic>
          <p:nvPicPr>
            <p:cNvPr id="34" name="Picture 6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327586" y="2165555"/>
              <a:ext cx="448187" cy="448187"/>
            </a:xfrm>
            <a:prstGeom prst="rect">
              <a:avLst/>
            </a:prstGeom>
          </p:spPr>
        </p:pic>
      </p:grpSp>
      <p:grpSp>
        <p:nvGrpSpPr>
          <p:cNvPr id="6" name="Group 66"/>
          <p:cNvGrpSpPr/>
          <p:nvPr/>
        </p:nvGrpSpPr>
        <p:grpSpPr>
          <a:xfrm>
            <a:off x="613078" y="4039601"/>
            <a:ext cx="2769605" cy="448187"/>
            <a:chOff x="1006168" y="2165555"/>
            <a:chExt cx="2769605" cy="448187"/>
          </a:xfrm>
        </p:grpSpPr>
        <p:pic>
          <p:nvPicPr>
            <p:cNvPr id="36" name="Picture 6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06168" y="2165555"/>
              <a:ext cx="448187" cy="448187"/>
            </a:xfrm>
            <a:prstGeom prst="rect">
              <a:avLst/>
            </a:prstGeom>
          </p:spPr>
        </p:pic>
        <p:pic>
          <p:nvPicPr>
            <p:cNvPr id="37" name="Picture 6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337799" y="2165555"/>
              <a:ext cx="448187" cy="448187"/>
            </a:xfrm>
            <a:prstGeom prst="rect">
              <a:avLst/>
            </a:prstGeom>
          </p:spPr>
        </p:pic>
        <p:pic>
          <p:nvPicPr>
            <p:cNvPr id="38" name="Picture 6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669430" y="2165555"/>
              <a:ext cx="448187" cy="448187"/>
            </a:xfrm>
            <a:prstGeom prst="rect">
              <a:avLst/>
            </a:prstGeom>
          </p:spPr>
        </p:pic>
        <p:pic>
          <p:nvPicPr>
            <p:cNvPr id="39" name="Picture 7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001061" y="2165555"/>
              <a:ext cx="448187" cy="448187"/>
            </a:xfrm>
            <a:prstGeom prst="rect">
              <a:avLst/>
            </a:prstGeom>
          </p:spPr>
        </p:pic>
        <p:pic>
          <p:nvPicPr>
            <p:cNvPr id="40" name="Picture 71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332692" y="2165555"/>
              <a:ext cx="448187" cy="448187"/>
            </a:xfrm>
            <a:prstGeom prst="rect">
              <a:avLst/>
            </a:prstGeom>
          </p:spPr>
        </p:pic>
        <p:pic>
          <p:nvPicPr>
            <p:cNvPr id="41" name="Picture 7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664323" y="2165555"/>
              <a:ext cx="448187" cy="448187"/>
            </a:xfrm>
            <a:prstGeom prst="rect">
              <a:avLst/>
            </a:prstGeom>
          </p:spPr>
        </p:pic>
        <p:pic>
          <p:nvPicPr>
            <p:cNvPr id="42" name="Picture 7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995954" y="2165555"/>
              <a:ext cx="448187" cy="448187"/>
            </a:xfrm>
            <a:prstGeom prst="rect">
              <a:avLst/>
            </a:prstGeom>
          </p:spPr>
        </p:pic>
        <p:pic>
          <p:nvPicPr>
            <p:cNvPr id="43" name="Picture 7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327586" y="2165555"/>
              <a:ext cx="448187" cy="448187"/>
            </a:xfrm>
            <a:prstGeom prst="rect">
              <a:avLst/>
            </a:prstGeom>
          </p:spPr>
        </p:pic>
      </p:grpSp>
      <p:pic>
        <p:nvPicPr>
          <p:cNvPr id="92" name="Picture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97109" y="2431677"/>
            <a:ext cx="188739" cy="429904"/>
          </a:xfrm>
          <a:prstGeom prst="rect">
            <a:avLst/>
          </a:prstGeom>
        </p:spPr>
      </p:pic>
      <p:pic>
        <p:nvPicPr>
          <p:cNvPr id="93" name="Picture 13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29676" y="2431677"/>
            <a:ext cx="188739" cy="429904"/>
          </a:xfrm>
          <a:prstGeom prst="rect">
            <a:avLst/>
          </a:prstGeom>
        </p:spPr>
      </p:pic>
      <p:pic>
        <p:nvPicPr>
          <p:cNvPr id="94" name="Picture 13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61307" y="2431677"/>
            <a:ext cx="188739" cy="429904"/>
          </a:xfrm>
          <a:prstGeom prst="rect">
            <a:avLst/>
          </a:prstGeom>
        </p:spPr>
      </p:pic>
      <p:pic>
        <p:nvPicPr>
          <p:cNvPr id="95" name="Picture 13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97109" y="3026264"/>
            <a:ext cx="188739" cy="429904"/>
          </a:xfrm>
          <a:prstGeom prst="rect">
            <a:avLst/>
          </a:prstGeom>
        </p:spPr>
      </p:pic>
      <p:pic>
        <p:nvPicPr>
          <p:cNvPr id="96" name="Picture 1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29676" y="3026264"/>
            <a:ext cx="188739" cy="429904"/>
          </a:xfrm>
          <a:prstGeom prst="rect">
            <a:avLst/>
          </a:prstGeom>
        </p:spPr>
      </p:pic>
      <p:pic>
        <p:nvPicPr>
          <p:cNvPr id="97" name="Picture 13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61307" y="3026264"/>
            <a:ext cx="188739" cy="429904"/>
          </a:xfrm>
          <a:prstGeom prst="rect">
            <a:avLst/>
          </a:prstGeom>
        </p:spPr>
      </p:pic>
      <p:pic>
        <p:nvPicPr>
          <p:cNvPr id="98" name="Picture 13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98782" y="2431677"/>
            <a:ext cx="188739" cy="429904"/>
          </a:xfrm>
          <a:prstGeom prst="rect">
            <a:avLst/>
          </a:prstGeom>
        </p:spPr>
      </p:pic>
      <p:pic>
        <p:nvPicPr>
          <p:cNvPr id="99" name="Picture 13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89901" y="3026264"/>
            <a:ext cx="188739" cy="429904"/>
          </a:xfrm>
          <a:prstGeom prst="rect">
            <a:avLst/>
          </a:prstGeom>
        </p:spPr>
      </p:pic>
      <p:pic>
        <p:nvPicPr>
          <p:cNvPr id="100" name="Picture 13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97109" y="3532454"/>
            <a:ext cx="188739" cy="429904"/>
          </a:xfrm>
          <a:prstGeom prst="rect">
            <a:avLst/>
          </a:prstGeom>
        </p:spPr>
      </p:pic>
      <p:pic>
        <p:nvPicPr>
          <p:cNvPr id="101" name="Picture 14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29676" y="3532454"/>
            <a:ext cx="188739" cy="429904"/>
          </a:xfrm>
          <a:prstGeom prst="rect">
            <a:avLst/>
          </a:prstGeom>
        </p:spPr>
      </p:pic>
      <p:pic>
        <p:nvPicPr>
          <p:cNvPr id="102" name="Picture 14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61307" y="3532454"/>
            <a:ext cx="188739" cy="429904"/>
          </a:xfrm>
          <a:prstGeom prst="rect">
            <a:avLst/>
          </a:prstGeom>
        </p:spPr>
      </p:pic>
      <p:pic>
        <p:nvPicPr>
          <p:cNvPr id="103" name="Picture 14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89901" y="3532454"/>
            <a:ext cx="188739" cy="429904"/>
          </a:xfrm>
          <a:prstGeom prst="rect">
            <a:avLst/>
          </a:prstGeom>
        </p:spPr>
      </p:pic>
      <p:sp>
        <p:nvSpPr>
          <p:cNvPr id="107" name="Прямоугольник 106"/>
          <p:cNvSpPr/>
          <p:nvPr/>
        </p:nvSpPr>
        <p:spPr>
          <a:xfrm>
            <a:off x="4213545" y="1981991"/>
            <a:ext cx="301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0" dirty="0" smtClean="0">
                <a:solidFill>
                  <a:srgbClr val="C50017"/>
                </a:solidFill>
                <a:latin typeface="+mj-lt"/>
              </a:rPr>
              <a:t>Первичное интервью</a:t>
            </a:r>
            <a:endParaRPr lang="ru-RU" b="0" dirty="0">
              <a:solidFill>
                <a:srgbClr val="C50017"/>
              </a:solidFill>
              <a:latin typeface="+mj-lt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213545" y="3005567"/>
            <a:ext cx="21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0" dirty="0" smtClean="0">
                <a:solidFill>
                  <a:srgbClr val="C50017"/>
                </a:solidFill>
                <a:latin typeface="+mj-lt"/>
              </a:rPr>
              <a:t>Тестирование</a:t>
            </a:r>
            <a:endParaRPr lang="ru-RU" b="0" dirty="0">
              <a:solidFill>
                <a:srgbClr val="C50017"/>
              </a:solidFill>
              <a:latin typeface="+mj-lt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213545" y="4029144"/>
            <a:ext cx="3770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0" dirty="0" smtClean="0">
                <a:solidFill>
                  <a:srgbClr val="C50017"/>
                </a:solidFill>
                <a:latin typeface="+mj-lt"/>
              </a:rPr>
              <a:t>Интервью с руководителем</a:t>
            </a:r>
            <a:endParaRPr lang="ru-RU" b="0" dirty="0">
              <a:solidFill>
                <a:srgbClr val="C50017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284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одержимое 19"/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="" xmlns:p14="http://schemas.microsoft.com/office/powerpoint/2010/main" val="418714497"/>
              </p:ext>
            </p:extLst>
          </p:nvPr>
        </p:nvGraphicFramePr>
        <p:xfrm>
          <a:off x="298403" y="1835243"/>
          <a:ext cx="8582074" cy="296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9</a:t>
            </a:fld>
            <a:endParaRPr lang="en-AU" dirty="0"/>
          </a:p>
        </p:txBody>
      </p:sp>
      <p:graphicFrame>
        <p:nvGraphicFramePr>
          <p:cNvPr id="7" name="Содержимое 45"/>
          <p:cNvGraphicFramePr>
            <a:graphicFrameLocks noGrp="1"/>
          </p:cNvGraphicFramePr>
          <p:nvPr>
            <p:ph sz="quarter" idx="24"/>
            <p:extLst>
              <p:ext uri="{D42A27DB-BD31-4B8C-83A1-F6EECF244321}">
                <p14:modId xmlns="" xmlns:p14="http://schemas.microsoft.com/office/powerpoint/2010/main" val="1887710536"/>
              </p:ext>
            </p:extLst>
          </p:nvPr>
        </p:nvGraphicFramePr>
        <p:xfrm>
          <a:off x="5500514" y="3372963"/>
          <a:ext cx="3383999" cy="130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5660109" y="3484519"/>
            <a:ext cx="1157111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56478" y="3176741"/>
            <a:ext cx="137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Экспертиза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769867" y="2034972"/>
            <a:ext cx="1157111" cy="287997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726879">
            <a:off x="5564296" y="1841426"/>
            <a:ext cx="1437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/>
                </a:solidFill>
                <a:latin typeface="+mn-lt"/>
              </a:rPr>
              <a:t>Управление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 l="6891" t="12908" r="73934" b="80411"/>
          <a:stretch>
            <a:fillRect/>
          </a:stretch>
        </p:blipFill>
        <p:spPr bwMode="auto">
          <a:xfrm>
            <a:off x="140850" y="685800"/>
            <a:ext cx="3068343" cy="6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карьерного роста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2204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4001"/>
  <p:tag name="DESIGN" val="GREYBO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OVER"/>
</p:tagLst>
</file>

<file path=ppt/theme/theme1.xml><?xml version="1.0" encoding="utf-8"?>
<a:theme xmlns:a="http://schemas.openxmlformats.org/drawingml/2006/main" name="Titl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id Layout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537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Title</vt:lpstr>
      <vt:lpstr>Chapter</vt:lpstr>
      <vt:lpstr>Standard</vt:lpstr>
      <vt:lpstr>Standard with Grey Box</vt:lpstr>
      <vt:lpstr>Grid Layout</vt:lpstr>
      <vt:lpstr>Blank</vt:lpstr>
      <vt:lpstr>ФГОС как дополнительная возможность сотрудничества ВУЗа и работодателя  Развитие сотрудничества TNS Россия и Социологического факультета МГУ   </vt:lpstr>
      <vt:lpstr>В качестве вступления</vt:lpstr>
      <vt:lpstr>Этапы развития сотрудничества </vt:lpstr>
      <vt:lpstr>Практика – это возможность применения и развития следующих знаний, умений и навыков:</vt:lpstr>
      <vt:lpstr>Необходимые компетенции студентов-практикантов</vt:lpstr>
      <vt:lpstr>Рекомендации по навыкам и компетенциям</vt:lpstr>
      <vt:lpstr>Дополнительно</vt:lpstr>
      <vt:lpstr>Слайд 8</vt:lpstr>
      <vt:lpstr>Возможности карьерного роста </vt:lpstr>
      <vt:lpstr>Развитие сотрудничества</vt:lpstr>
      <vt:lpstr>Ключевые факторы успеха </vt:lpstr>
      <vt:lpstr>Спасибо за внимание!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как дополнительная возможность сотрудничества ВУЗа и работодателя  Развитие сотрудничества TNS Россия и Социологического факультета МГУ</dc:title>
  <dc:creator>Andrew Arnott</dc:creator>
  <cp:lastModifiedBy>Пользователь Windows</cp:lastModifiedBy>
  <cp:revision>150</cp:revision>
  <dcterms:created xsi:type="dcterms:W3CDTF">2012-01-19T22:49:17Z</dcterms:created>
  <dcterms:modified xsi:type="dcterms:W3CDTF">2013-11-20T08:54:54Z</dcterms:modified>
</cp:coreProperties>
</file>