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69" r:id="rId3"/>
    <p:sldId id="259" r:id="rId4"/>
    <p:sldId id="267" r:id="rId5"/>
    <p:sldId id="268" r:id="rId6"/>
    <p:sldId id="260" r:id="rId7"/>
    <p:sldId id="266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9" y="744471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678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6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6"/>
            <a:ext cx="1565767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5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7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1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1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7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6912" userDrawn="1">
          <p15:clr>
            <a:srgbClr val="F26B43"/>
          </p15:clr>
        </p15:guide>
        <p15:guide id="7" pos="936" userDrawn="1">
          <p15:clr>
            <a:srgbClr val="F26B43"/>
          </p15:clr>
        </p15:guide>
        <p15:guide id="8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944" y="1371599"/>
            <a:ext cx="7766936" cy="3971173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7030A0"/>
                </a:solidFill>
                <a:latin typeface="Bahnschrift" panose="020B0502040204020203" pitchFamily="34" charset="0"/>
              </a:rPr>
              <a:t>Магистерская программа «Системный анализ государственного управления социальной динамикой»</a:t>
            </a:r>
            <a:br>
              <a:rPr lang="ru-RU" sz="4000" b="1" dirty="0">
                <a:solidFill>
                  <a:srgbClr val="7030A0"/>
                </a:solidFill>
                <a:latin typeface="Bahnschrift" panose="020B0502040204020203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Bahnschrift" panose="020B0502040204020203" pitchFamily="34" charset="0"/>
              </a:rPr>
              <a:t>(направление подготовки 39.04.01 «Социология») </a:t>
            </a:r>
          </a:p>
        </p:txBody>
      </p:sp>
    </p:spTree>
    <p:extLst>
      <p:ext uri="{BB962C8B-B14F-4D97-AF65-F5344CB8AC3E}">
        <p14:creationId xmlns:p14="http://schemas.microsoft.com/office/powerpoint/2010/main" val="339802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1809345"/>
            <a:ext cx="10020107" cy="5330757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Дисциплины по выбору: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Государственная служба в цифровой среде.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Н.Г.Деханова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Глобальные тренды социального государства.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Ю.А.Холоденко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Социологические методы мониторинга государственных социальных программ.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В.А.Сушко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факторы внедрения цифровых технологий (англ.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яз</a:t>
            </a: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).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Д.Е.Добринская</a:t>
            </a:r>
            <a:r>
              <a:rPr lang="en-US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,</a:t>
            </a: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Т.С.Мартыненко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технологии в управлении обществом. О.В. Гавриленко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Государство и бизнес: социальные стратегии. </a:t>
            </a:r>
            <a:r>
              <a:rPr lang="ru-RU" sz="1800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В.П.Васильев</a:t>
            </a:r>
            <a:endParaRPr lang="ru-RU" sz="18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Структура и динамика современных обществ. </a:t>
            </a:r>
            <a:r>
              <a:rPr lang="ru-RU" sz="1800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И.А.Вершинина</a:t>
            </a:r>
            <a:r>
              <a:rPr lang="en-US" sz="18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, </a:t>
            </a:r>
            <a:r>
              <a:rPr lang="ru-RU" sz="1800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Т.С.Мартыненко</a:t>
            </a:r>
            <a:endParaRPr lang="ru-RU" sz="18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Сетевая парадигма и Интернет в современной социологии (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англ.яз</a:t>
            </a: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). </a:t>
            </a:r>
            <a:r>
              <a:rPr lang="ru-RU" sz="1800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Д.Е.Добринская</a:t>
            </a:r>
            <a:endParaRPr lang="ru-RU" sz="18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2" y="396587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159540"/>
            <a:ext cx="10020107" cy="45525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Содержание программы соответствует Стратегическим проектам Программы развития МГУ до 2030 г.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-«Методология и стратегия планирования и управления в РФ (с учетом экономических, социально-демографических, экологических и иных факторов)».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-«</a:t>
            </a:r>
            <a:r>
              <a:rPr lang="ru-RU" sz="2400" b="1" dirty="0">
                <a:solidFill>
                  <a:srgbClr val="7030A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поддержки принятия решений органами государственной власти и бизнес-структурами, основанные на технологиях искусственного интеллекта и риск-ориентированном подходе»</a:t>
            </a:r>
          </a:p>
          <a:p>
            <a:pPr algn="just"/>
            <a:endParaRPr lang="ru-RU" sz="24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25" y="685800"/>
            <a:ext cx="9064452" cy="8596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Научные руководители: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2476" y="1552391"/>
            <a:ext cx="4523675" cy="1943495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Васильев Владимир Петрович, </a:t>
            </a:r>
            <a:r>
              <a:rPr lang="ru-RU" sz="2200" dirty="0">
                <a:solidFill>
                  <a:srgbClr val="7030A0"/>
                </a:solidFill>
                <a:latin typeface="Bahnschrift Light" panose="020B0502040204020203" pitchFamily="34" charset="0"/>
              </a:rPr>
              <a:t>руководитель программы, кандидат экономических наук, доцент, заслуженный работник высшей школы Российской Федерации. </a:t>
            </a:r>
            <a:endParaRPr lang="ru-RU" sz="22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3"/>
          </p:nvPr>
        </p:nvSpPr>
        <p:spPr>
          <a:xfrm>
            <a:off x="1122476" y="3860040"/>
            <a:ext cx="4523675" cy="1341675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Деханова Наталья Геннадьевна, </a:t>
            </a:r>
            <a:r>
              <a:rPr lang="ru-RU" sz="2200" dirty="0">
                <a:solidFill>
                  <a:srgbClr val="7030A0"/>
                </a:solidFill>
                <a:latin typeface="Bahnschrift Light" panose="020B0502040204020203" pitchFamily="34" charset="0"/>
              </a:rPr>
              <a:t>заместитель руководителя программы, кандидат социологических наук, доцент. </a:t>
            </a:r>
            <a:endParaRPr lang="ru-RU" sz="22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1" y="1440882"/>
            <a:ext cx="1558636" cy="2114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1" y="3860040"/>
            <a:ext cx="1558636" cy="23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759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Основные научные работы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 руководителей программы за минувшие три года: 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371599" y="1953490"/>
            <a:ext cx="9684327" cy="467591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 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В.П. Васильев:</a:t>
            </a:r>
          </a:p>
          <a:p>
            <a:pPr algn="just"/>
            <a:r>
              <a:rPr lang="ru-RU" sz="26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Монография: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изменения в условиях цифровой среды: Коллективная монография. – М.: МАКС Пресс, 2020. </a:t>
            </a:r>
          </a:p>
          <a:p>
            <a:pPr algn="just"/>
            <a:r>
              <a:rPr lang="ru-RU" sz="26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Статьи в научных журналах: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International rankings of macro-social dynamics // Postmodern Openings, 2021.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Social factors in the Digital Government Formation in Russia // Postmodern Openings</a:t>
            </a: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:</a:t>
            </a:r>
            <a:r>
              <a:rPr lang="en-US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 LUMEN Publishing, 2020. </a:t>
            </a:r>
            <a:endParaRPr lang="ru-RU" sz="26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Социоэкономические координаты устойчивого развития // Вестник Московского университета, 2019.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Электронное правительство в цифровой реальности // Информационное общество, 2019.</a:t>
            </a:r>
          </a:p>
          <a:p>
            <a:pPr algn="just"/>
            <a:r>
              <a:rPr lang="ru-RU" sz="26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Учебники: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Государственное и муниципальное управление: учебник и практикум для академического бакалавриата, 4-е пер. и доп. издание – М.: Юрайт, 2021.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Государственное регулирование экономики: учебник и практикум для вузов, 4-е пер. и доп. издание – М.: Юрайт, 2020. </a:t>
            </a:r>
          </a:p>
          <a:p>
            <a:pPr marL="0" indent="0" algn="just">
              <a:buNone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759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Основные научные работы руководителей программы за минувшие три года: 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371600" y="1556426"/>
            <a:ext cx="9601200" cy="491795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Н.Г. Деханова: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Монография: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изменения в условиях цифровой среды. Главы в монографии, под ред. В.П, Васильева. – М.: МАКС Пресс, 2020</a:t>
            </a:r>
          </a:p>
          <a:p>
            <a:pPr algn="just"/>
            <a:r>
              <a:rPr lang="ru-RU" sz="21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Статьи в научных журналах: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Social factors in the Digital Government Formation in Russia // Postmodern Openings</a:t>
            </a: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:</a:t>
            </a:r>
            <a:r>
              <a:rPr lang="en-US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 LUMEN Publishing, 2020 </a:t>
            </a:r>
            <a:endParaRPr lang="ru-RU" sz="21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Повышение привлекательности регионов Дальневосточного федерального органа в реализации Государственной программы по содействию добровольному переселению в Российскую Федерацию соотечественников // Социодинамика, 2020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Employment policy in the conditions of digital revolution // </a:t>
            </a:r>
            <a:r>
              <a:rPr lang="en-US" sz="21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Dilemas</a:t>
            </a:r>
            <a:r>
              <a:rPr lang="en-US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 contemporaneous-education </a:t>
            </a:r>
            <a:r>
              <a:rPr lang="en-US" sz="21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politica</a:t>
            </a:r>
            <a:r>
              <a:rPr lang="en-US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 y </a:t>
            </a:r>
            <a:r>
              <a:rPr lang="en-US" sz="21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valores</a:t>
            </a: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, 2019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Электронное правительство в современной России: тенденции и перспективы развития // Социально-политические науки, 2019</a:t>
            </a:r>
          </a:p>
          <a:p>
            <a:pPr algn="just"/>
            <a:r>
              <a:rPr lang="ru-RU" sz="21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Учебник: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Социология государственной службы. 2-е изд., испр. и доп. // М.: Юрайт, 2020</a:t>
            </a:r>
          </a:p>
          <a:p>
            <a:pPr marL="0" indent="0" algn="just">
              <a:buNone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2" y="396587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005446"/>
            <a:ext cx="10103234" cy="4561610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Магистерская программа обеспечивает подготовку специалистов, владеющих базовыми компонентами современного социологического знания с привлечением междисциплинарных факторов (экономика, управление).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Выпускники МГУ, освоившие программу магистратуры данного профиля, способны осуществлять профессиональную деятельность в области образования и науки и решать задачи научно-исследовательского, проектного, аналитического и экспертного типов профессиональной деятельности.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Практическая ориентация программы обеспечивает готовность выпускников к работе в государственных, муниципальных и корпоративных управленческих структурах, включая GR, службах обеспечения социальной поддержки населения в аналитических социологических центрах, структурах политических партий и социально ориентированных НКО. В настоящее время возрастает потребность специалистов данной направленности в объединенных государственных социальных фондах и Росстате.</a:t>
            </a:r>
          </a:p>
        </p:txBody>
      </p:sp>
    </p:spTree>
    <p:extLst>
      <p:ext uri="{BB962C8B-B14F-4D97-AF65-F5344CB8AC3E}">
        <p14:creationId xmlns:p14="http://schemas.microsoft.com/office/powerpoint/2010/main" val="350176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514600"/>
            <a:ext cx="10020107" cy="316430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Магистерская программа базируется на разработке следующих научных направлений: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Цифровая парадигма развития государственного управления.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Стратегическое планирование социальных процессов.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Принципы и механизмы функционирования социального государства. </a:t>
            </a:r>
            <a:endParaRPr lang="ru-RU" sz="28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0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774" y="386859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286000"/>
            <a:ext cx="10020107" cy="452596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Студенты изучают дисциплины, направленные на формирование специализированных компетенций в области: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Стратегического планирования социальных процессов на основе долгосрочных национальных целей социально-экономического развития.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Анализа возможностей и рисков государственного управления в условиях применения цифровых технологий.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Диагностики и мониторинга регионального социально-экономического развития, реализации принципов социального государства. </a:t>
            </a:r>
          </a:p>
          <a:p>
            <a:pPr marL="457200" indent="-457200" algn="just">
              <a:buAutoNum type="arabicParenR"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8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514600"/>
            <a:ext cx="10020107" cy="39708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Основные дисциплины программы: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Стратегическое планирование социальной динамики.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В.П.Васильев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Регулирование социально-трудовых отношений в информационном обществе.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Ю.А.Холоденко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факторы управления пространственным развитием.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Н.Г.Деханова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Цифровые платформы как среда государственного управления.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О.В.Гавриленко</a:t>
            </a:r>
            <a:r>
              <a:rPr lang="en-US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,</a:t>
            </a:r>
            <a:r>
              <a:rPr lang="ru-RU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А.В.Маркеева</a:t>
            </a:r>
            <a:endParaRPr lang="ru-RU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454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844</TotalTime>
  <Words>816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Bahnschrift</vt:lpstr>
      <vt:lpstr>Bahnschrift Light</vt:lpstr>
      <vt:lpstr>Franklin Gothic Book</vt:lpstr>
      <vt:lpstr>Wingdings</vt:lpstr>
      <vt:lpstr>Crop</vt:lpstr>
      <vt:lpstr>Магистерская программа «Системный анализ государственного управления социальной динамикой» (направление подготовки 39.04.01 «Социология») </vt:lpstr>
      <vt:lpstr>Магистерская программа  «Системный анализ государственного управления социальной динамикой»</vt:lpstr>
      <vt:lpstr>Научные руководители:</vt:lpstr>
      <vt:lpstr>Основные научные работы  руководителей программы за минувшие три года: </vt:lpstr>
      <vt:lpstr>Основные научные работы руководителей программы за минувшие три года: 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программа магистратуры</dc:title>
  <dc:creator>Владимир Васильев</dc:creator>
  <cp:lastModifiedBy>Владимир Васильев</cp:lastModifiedBy>
  <cp:revision>61</cp:revision>
  <dcterms:created xsi:type="dcterms:W3CDTF">2021-10-03T16:51:22Z</dcterms:created>
  <dcterms:modified xsi:type="dcterms:W3CDTF">2021-11-07T22:03:29Z</dcterms:modified>
</cp:coreProperties>
</file>